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84" r:id="rId2"/>
    <p:sldId id="287" r:id="rId3"/>
    <p:sldId id="288" r:id="rId4"/>
    <p:sldId id="289" r:id="rId5"/>
    <p:sldId id="290" r:id="rId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FF4501E-80C9-4411-392D-3E0E4FB4DF7B}" name="Fernando Gazulla" initials="FG" userId="589790ce7f46dd9a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93" autoAdjust="0"/>
    <p:restoredTop sz="78531" autoAdjust="0"/>
  </p:normalViewPr>
  <p:slideViewPr>
    <p:cSldViewPr snapToGrid="0">
      <p:cViewPr varScale="1">
        <p:scale>
          <a:sx n="98" d="100"/>
          <a:sy n="98" d="100"/>
        </p:scale>
        <p:origin x="7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8/10/relationships/authors" Target="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4C89B-BB5A-492E-85F8-59ACD35A9991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AD1BB-B55E-4653-9D67-6FA96D31AAF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186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AD1BB-B55E-4653-9D67-6FA96D31AAFC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7257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AD1BB-B55E-4653-9D67-6FA96D31AAFC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037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AD1BB-B55E-4653-9D67-6FA96D31AAFC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4835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AD1BB-B55E-4653-9D67-6FA96D31AAFC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0108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AD1BB-B55E-4653-9D67-6FA96D31AAFC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6261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9B7977-67F5-43E0-9CC8-332CF68FDF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FEC92A-FA52-4D3A-82D3-58477CD31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CD0238-1540-4B7F-AD42-E14ABD47A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B936-A9ED-4F57-82D9-A4E1E80623DE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5A639A-C840-4A4A-94E2-CF8CF7E5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12E9C8-4830-4988-BECD-BA24BCDCA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E87D4-A229-4FB1-894F-D563E64270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5308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62CEEF-3276-42C6-8F02-E195CE6B6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A7ED320-BDD6-453A-8CF8-35F77DC887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57976E-785D-49E9-8D2C-CEC1F3D44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B936-A9ED-4F57-82D9-A4E1E80623DE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5C2479-36BA-47DF-B95F-98D881072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F2765B-8B81-4B36-A405-F49FA520A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E87D4-A229-4FB1-894F-D563E64270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0342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F1FD609-C473-421A-9AA7-6018F0AB09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ECED4E-DAEB-4CA4-A6EE-BAE3DE432C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FD6516-EE43-4D9B-8F8A-C7806ACB8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B936-A9ED-4F57-82D9-A4E1E80623DE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255432-F074-4C48-A60F-180BD802C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2CBC81-E9E9-4FA1-A8F7-5DB61958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E87D4-A229-4FB1-894F-D563E64270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7902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E926BF-01F1-4463-8664-768800153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06A703-BEA5-489D-A1FD-033011E9D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C413FB-7393-4850-98D4-17D800881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B936-A9ED-4F57-82D9-A4E1E80623DE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3FE910-C0A3-44CE-91FF-DA7EBB2A5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0D1D3A-FCA1-4449-A57C-F7EB9B0C9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E87D4-A229-4FB1-894F-D563E64270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0149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0F2D00-4789-42E5-B9CB-3458CBAA5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C4D743-65EE-418B-850C-F96889467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500868-817C-4CE3-B5BF-B1ED220BA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B936-A9ED-4F57-82D9-A4E1E80623DE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0B4E0A-1292-4067-9697-AC4FEC3FA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533BD1-C421-4FB2-BE5F-C3A4970F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E87D4-A229-4FB1-894F-D563E64270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4671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DE2A1-D09F-4A65-8B15-F662228AE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012459-9A1A-491B-B48D-F714586AD5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6377B2A-E3F8-430D-AFAA-0011346EE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BBDBB9-1976-4B01-ACD0-7285ECF06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B936-A9ED-4F57-82D9-A4E1E80623DE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F2F6CE6-2463-45EA-AE68-E6AFDAF58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8F54A2D-C809-4D49-BCC1-78C6C4EEB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E87D4-A229-4FB1-894F-D563E64270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568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D3F3DC-2A83-4391-9DB1-5DD7FEE42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4BC989-11CE-4FE3-9030-1588FDB75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D1C1420-96C2-4A53-B703-577A6456C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2AAE9C0-60D1-409B-BDEF-912C2A3CAD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C167A8C-8050-4FB2-BA28-74BB911720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35098C3-4657-4A86-AA88-0A9436C74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B936-A9ED-4F57-82D9-A4E1E80623DE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735858-0684-4DE2-825C-77D8B9113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747822C-34C4-44F5-B6EB-C0BAB4BD3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E87D4-A229-4FB1-894F-D563E64270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41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871C1D-EC31-486A-86F3-2BE355E18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6250088-9CC2-4BE2-B20E-A7071F792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B936-A9ED-4F57-82D9-A4E1E80623DE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9DDE097-1CE4-4296-B5AF-4793CA2B2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4173334-5D10-45F0-9266-85D87985D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E87D4-A229-4FB1-894F-D563E64270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6115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A3182AF-DD00-49E0-A19F-D2EB89DE2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B936-A9ED-4F57-82D9-A4E1E80623DE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6063BF7-DE7A-425A-B9D5-BC5C455D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E1E8196-E98E-4199-AB82-125D2F9EA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E87D4-A229-4FB1-894F-D563E64270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9717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30D510-BC56-479F-BFD0-7BDAD9033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820261-98D1-4A41-9AC2-270F6A8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CEAF058-EA4A-48C0-BC74-F8879903C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AB2E1C-44A0-46E8-A3B5-6EFE764C9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B936-A9ED-4F57-82D9-A4E1E80623DE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63FEAA1-5F95-46D2-856B-5B9FB0353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8EBA19-B443-4865-8F53-263BE57B3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E87D4-A229-4FB1-894F-D563E64270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0938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ADFA9A-1E6B-43B8-A5E1-917C9EA9B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DBB02F5-5DF7-4558-892E-B762A729AC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C805494-835E-4D24-94A9-C758594FD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510C7C-CD84-4425-BD46-693E0E287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B936-A9ED-4F57-82D9-A4E1E80623DE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8484F2-A621-4413-8964-9AD0F27C4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2545A0C-5C04-4996-B712-E9A4C0562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E87D4-A229-4FB1-894F-D563E64270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5767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13125C-9028-42D2-B09D-4CCF967D2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F6DAC0-4AF9-4E28-A055-4A62332F6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EF5E6E-066A-4A16-A9BE-67DCAA0EDB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2B936-A9ED-4F57-82D9-A4E1E80623DE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866E73-E21F-41F5-B5FF-16F06B06C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68B89D-0C36-49E6-84CE-A7EA10055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E87D4-A229-4FB1-894F-D563E64270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5669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A73DF0CE-4D91-2836-B3FC-DF570D6EE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13223" y="6223277"/>
            <a:ext cx="8677270" cy="620189"/>
          </a:xfrm>
          <a:prstGeom prst="rect">
            <a:avLst/>
          </a:prstGeom>
        </p:spPr>
      </p:pic>
      <p:pic>
        <p:nvPicPr>
          <p:cNvPr id="7" name="Imagen 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CEEEC019-86A4-CEA8-793D-AAD1A2B79B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6950430" y="6227878"/>
            <a:ext cx="8677270" cy="6201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2904D7E-8C93-40AA-901E-F6C098C8510F}"/>
              </a:ext>
            </a:extLst>
          </p:cNvPr>
          <p:cNvSpPr txBox="1"/>
          <p:nvPr/>
        </p:nvSpPr>
        <p:spPr>
          <a:xfrm>
            <a:off x="589560" y="111946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latin typeface="Gotham Black" pitchFamily="50" charset="0"/>
                <a:ea typeface="+mj-ea"/>
                <a:cs typeface="+mj-cs"/>
              </a:rPr>
              <a:t>CONCURSO ESCOLAR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>
                <a:latin typeface="Gotham Black" pitchFamily="50" charset="0"/>
                <a:ea typeface="+mj-ea"/>
                <a:cs typeface="+mj-cs"/>
              </a:rPr>
              <a:t>“ARAGÓN ES TU TERRITORIO”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6CF7C0-0FB6-8789-CF9A-2D4F8E17FA6E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Black" pitchFamily="50" charset="0"/>
                <a:cs typeface="Gotham-MediumItalic" pitchFamily="2" charset="0"/>
              </a:rPr>
              <a:t>GALARDÓN: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Categoría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 A: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n-US" sz="2000" dirty="0" err="1">
                <a:latin typeface="Gotham-Light" panose="02000603030000020004" pitchFamily="2" charset="0"/>
              </a:rPr>
              <a:t>Tercer</a:t>
            </a:r>
            <a:r>
              <a:rPr lang="en-US" sz="2000" dirty="0">
                <a:latin typeface="Gotham-Light" panose="02000603030000020004" pitchFamily="2" charset="0"/>
              </a:rPr>
              <a:t> </a:t>
            </a:r>
            <a:r>
              <a:rPr lang="en-US" sz="2000" dirty="0" err="1">
                <a:latin typeface="Gotham-Light" panose="02000603030000020004" pitchFamily="2" charset="0"/>
              </a:rPr>
              <a:t>Ciclo</a:t>
            </a:r>
            <a:r>
              <a:rPr lang="en-US" sz="2000" dirty="0">
                <a:latin typeface="Gotham-Light" panose="02000603030000020004" pitchFamily="2" charset="0"/>
              </a:rPr>
              <a:t> de </a:t>
            </a:r>
            <a:r>
              <a:rPr lang="en-US" sz="2000" dirty="0" err="1">
                <a:latin typeface="Gotham-Light" panose="02000603030000020004" pitchFamily="2" charset="0"/>
              </a:rPr>
              <a:t>Educaci</a:t>
            </a:r>
            <a:r>
              <a:rPr lang="es-ES" sz="2000" dirty="0" err="1">
                <a:latin typeface="Gotham-Light" panose="02000603030000020004" pitchFamily="2" charset="0"/>
              </a:rPr>
              <a:t>ón</a:t>
            </a:r>
            <a:r>
              <a:rPr lang="es-ES" sz="2000" dirty="0">
                <a:latin typeface="Gotham-Light" panose="02000603030000020004" pitchFamily="2" charset="0"/>
              </a:rPr>
              <a:t> Primaria</a:t>
            </a: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Modalidad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n-US" sz="2000" dirty="0" err="1">
                <a:latin typeface="Gotham-Light" panose="02000603030000020004" pitchFamily="2" charset="0"/>
              </a:rPr>
              <a:t>Fotografía</a:t>
            </a:r>
            <a:r>
              <a:rPr lang="en-US" sz="2000" dirty="0">
                <a:latin typeface="Gotham-Light" panose="02000603030000020004" pitchFamily="2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latin typeface="Gotham Black" pitchFamily="50" charset="0"/>
              </a:rPr>
              <a:t>OLIVER CHIRNOAGA ANDRÉS</a:t>
            </a:r>
            <a:endParaRPr lang="en-US" sz="26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-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Centro escolar: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n-US" sz="2000" dirty="0">
                <a:latin typeface="Gotham-Light" panose="02000603030000020004" pitchFamily="2" charset="0"/>
              </a:rPr>
              <a:t>CEIP “El Justicia de Aragón”, </a:t>
            </a:r>
            <a:r>
              <a:rPr lang="en-US" sz="2000" dirty="0" err="1">
                <a:latin typeface="Gotham-Light" panose="02000603030000020004" pitchFamily="2" charset="0"/>
              </a:rPr>
              <a:t>Alcorisa</a:t>
            </a:r>
            <a:r>
              <a:rPr lang="en-US" sz="2000" dirty="0">
                <a:latin typeface="Gotham-Light" panose="02000603030000020004" pitchFamily="2" charset="0"/>
              </a:rPr>
              <a:t> (Teruel)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Tutor: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-Light" panose="02000603030000020004" pitchFamily="2" charset="0"/>
                <a:cs typeface="Gotham-MediumItalic" pitchFamily="2" charset="0"/>
              </a:rPr>
              <a:t>Elisa Sánchez Pascual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MediumItalic" pitchFamily="2" charset="0"/>
              <a:cs typeface="Gotham-MediumItalic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Título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 de la </a:t>
            </a: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obra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2000" dirty="0">
                <a:latin typeface="Gotham-Light" panose="02000603030000020004" pitchFamily="2" charset="0"/>
                <a:cs typeface="Gotham-MediumItalic" pitchFamily="2" charset="0"/>
              </a:rPr>
              <a:t>“Ojinegras de Molinos”</a:t>
            </a:r>
            <a:endParaRPr lang="en-US" sz="2400" dirty="0">
              <a:latin typeface="Gotham Black" pitchFamily="50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rgbClr val="DADADA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77751C-E958-53C6-9A5B-F030FD2CD4F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3" t="5590" r="11763" b="11505"/>
          <a:stretch/>
        </p:blipFill>
        <p:spPr>
          <a:xfrm rot="5400000">
            <a:off x="6092969" y="753684"/>
            <a:ext cx="5234606" cy="526449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054094-2D6B-BDAC-CC06-D772E6A88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7820" y="728348"/>
            <a:ext cx="4110771" cy="548102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751493F-21AB-7A83-FE4E-FE29CAC25E6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1526" y="1409701"/>
            <a:ext cx="5498703" cy="4140200"/>
          </a:xfrm>
          <a:prstGeom prst="rect">
            <a:avLst/>
          </a:prstGeom>
        </p:spPr>
      </p:pic>
      <p:pic>
        <p:nvPicPr>
          <p:cNvPr id="17" name="Imagen 1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B8D0E37-F5FE-9C7A-9DE8-F21C21947AC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0" y="207065"/>
            <a:ext cx="1574338" cy="6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A73DF0CE-4D91-2836-B3FC-DF570D6EE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13223" y="6223277"/>
            <a:ext cx="8677270" cy="620189"/>
          </a:xfrm>
          <a:prstGeom prst="rect">
            <a:avLst/>
          </a:prstGeom>
        </p:spPr>
      </p:pic>
      <p:pic>
        <p:nvPicPr>
          <p:cNvPr id="7" name="Imagen 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CEEEC019-86A4-CEA8-793D-AAD1A2B79B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6950430" y="6227878"/>
            <a:ext cx="8677270" cy="6201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2904D7E-8C93-40AA-901E-F6C098C8510F}"/>
              </a:ext>
            </a:extLst>
          </p:cNvPr>
          <p:cNvSpPr txBox="1"/>
          <p:nvPr/>
        </p:nvSpPr>
        <p:spPr>
          <a:xfrm>
            <a:off x="589560" y="111946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latin typeface="Gotham Black" pitchFamily="50" charset="0"/>
                <a:ea typeface="+mj-ea"/>
                <a:cs typeface="+mj-cs"/>
              </a:rPr>
              <a:t>CONCURSO ESCOLAR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>
                <a:latin typeface="Gotham Black" pitchFamily="50" charset="0"/>
                <a:ea typeface="+mj-ea"/>
                <a:cs typeface="+mj-cs"/>
              </a:rPr>
              <a:t>“ARAGÓN ES TU TERRITORIO”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6CF7C0-0FB6-8789-CF9A-2D4F8E17FA6E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Black" pitchFamily="50" charset="0"/>
                <a:cs typeface="Gotham-MediumItalic" pitchFamily="2" charset="0"/>
              </a:rPr>
              <a:t>GALARDÓN: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Categoría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 B: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s-ES" sz="2000" dirty="0">
                <a:latin typeface="Gotham-Light" panose="02000603030000020004" pitchFamily="2" charset="0"/>
              </a:rPr>
              <a:t>Educación Secundaria Obligatoria</a:t>
            </a: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Modalidad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n-US" sz="2000" dirty="0" err="1">
                <a:latin typeface="Gotham-Light" panose="02000603030000020004" pitchFamily="2" charset="0"/>
              </a:rPr>
              <a:t>Fotografía</a:t>
            </a:r>
            <a:r>
              <a:rPr lang="en-US" sz="2000" dirty="0">
                <a:latin typeface="Gotham-Light" panose="02000603030000020004" pitchFamily="2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latin typeface="Gotham Black" pitchFamily="50" charset="0"/>
              </a:rPr>
              <a:t>JULIA PARDO MUÑOZ</a:t>
            </a:r>
            <a:endParaRPr lang="en-US" sz="26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-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Centro escolar: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n-US" sz="2000" dirty="0" err="1">
                <a:latin typeface="Gotham-Light" panose="02000603030000020004" pitchFamily="2" charset="0"/>
              </a:rPr>
              <a:t>Compañía</a:t>
            </a:r>
            <a:r>
              <a:rPr lang="en-US" sz="2000" dirty="0">
                <a:latin typeface="Gotham-Light" panose="02000603030000020004" pitchFamily="2" charset="0"/>
              </a:rPr>
              <a:t> de María “La </a:t>
            </a:r>
            <a:r>
              <a:rPr lang="en-US" sz="2000" dirty="0" err="1">
                <a:latin typeface="Gotham-Light" panose="02000603030000020004" pitchFamily="2" charset="0"/>
              </a:rPr>
              <a:t>Enseñanza</a:t>
            </a:r>
            <a:r>
              <a:rPr lang="en-US" sz="2000" dirty="0">
                <a:latin typeface="Gotham-Light" panose="02000603030000020004" pitchFamily="2" charset="0"/>
              </a:rPr>
              <a:t>”. Zaragoza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Tutora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-Light" panose="02000603030000020004" pitchFamily="2" charset="0"/>
                <a:cs typeface="Gotham-MediumItalic" pitchFamily="2" charset="0"/>
              </a:rPr>
              <a:t>Mercedes </a:t>
            </a:r>
            <a:r>
              <a:rPr lang="en-US" sz="2000" dirty="0" err="1">
                <a:latin typeface="Gotham-Light" panose="02000603030000020004" pitchFamily="2" charset="0"/>
                <a:cs typeface="Gotham-MediumItalic" pitchFamily="2" charset="0"/>
              </a:rPr>
              <a:t>Lasaosa</a:t>
            </a:r>
            <a:endParaRPr lang="en-US" sz="2000" dirty="0">
              <a:latin typeface="Gotham-Light" panose="02000603030000020004" pitchFamily="2" charset="0"/>
              <a:cs typeface="Gotham-MediumItalic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MediumItalic" pitchFamily="2" charset="0"/>
              <a:cs typeface="Gotham-MediumItalic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Título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 de la </a:t>
            </a: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obra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2000" dirty="0">
                <a:latin typeface="Gotham-Light" panose="02000603030000020004" pitchFamily="2" charset="0"/>
                <a:cs typeface="Gotham-MediumItalic" pitchFamily="2" charset="0"/>
              </a:rPr>
              <a:t>“La </a:t>
            </a:r>
            <a:r>
              <a:rPr lang="es-ES" sz="2000" dirty="0" err="1">
                <a:latin typeface="Gotham-Light" panose="02000603030000020004" pitchFamily="2" charset="0"/>
                <a:cs typeface="Gotham-MediumItalic" pitchFamily="2" charset="0"/>
              </a:rPr>
              <a:t>hechizera</a:t>
            </a:r>
            <a:r>
              <a:rPr lang="es-ES" sz="2000" dirty="0">
                <a:latin typeface="Gotham-Light" panose="02000603030000020004" pitchFamily="2" charset="0"/>
                <a:cs typeface="Gotham-MediumItalic" pitchFamily="2" charset="0"/>
              </a:rPr>
              <a:t> del Moncayo”</a:t>
            </a:r>
            <a:endParaRPr lang="en-US" sz="2400" dirty="0">
              <a:latin typeface="Gotham Black" pitchFamily="50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rgbClr val="DADADA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77751C-E958-53C6-9A5B-F030FD2CD4F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3" r="16143"/>
          <a:stretch/>
        </p:blipFill>
        <p:spPr>
          <a:xfrm rot="5400000">
            <a:off x="6240161" y="908088"/>
            <a:ext cx="4974385" cy="505115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054094-2D6B-BDAC-CC06-D772E6A88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3288" y="888754"/>
            <a:ext cx="3537470" cy="518742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751493F-21AB-7A83-FE4E-FE29CAC25E6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6878" y="1617135"/>
            <a:ext cx="5587999" cy="3725332"/>
          </a:xfrm>
          <a:prstGeom prst="rect">
            <a:avLst/>
          </a:prstGeom>
        </p:spPr>
      </p:pic>
      <p:pic>
        <p:nvPicPr>
          <p:cNvPr id="17" name="Imagen 1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B8D0E37-F5FE-9C7A-9DE8-F21C21947AC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0" y="207065"/>
            <a:ext cx="1574338" cy="6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49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A73DF0CE-4D91-2836-B3FC-DF570D6EE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13223" y="6223277"/>
            <a:ext cx="8677270" cy="620189"/>
          </a:xfrm>
          <a:prstGeom prst="rect">
            <a:avLst/>
          </a:prstGeom>
        </p:spPr>
      </p:pic>
      <p:pic>
        <p:nvPicPr>
          <p:cNvPr id="7" name="Imagen 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CEEEC019-86A4-CEA8-793D-AAD1A2B79B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6950430" y="6227878"/>
            <a:ext cx="8677270" cy="6201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2904D7E-8C93-40AA-901E-F6C098C8510F}"/>
              </a:ext>
            </a:extLst>
          </p:cNvPr>
          <p:cNvSpPr txBox="1"/>
          <p:nvPr/>
        </p:nvSpPr>
        <p:spPr>
          <a:xfrm>
            <a:off x="589560" y="111946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latin typeface="Gotham Black" pitchFamily="50" charset="0"/>
                <a:ea typeface="+mj-ea"/>
                <a:cs typeface="+mj-cs"/>
              </a:rPr>
              <a:t>CONCURSO ESCOLAR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>
                <a:latin typeface="Gotham Black" pitchFamily="50" charset="0"/>
                <a:ea typeface="+mj-ea"/>
                <a:cs typeface="+mj-cs"/>
              </a:rPr>
              <a:t>“ARAGÓN ES TU TERRITORIO”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6CF7C0-0FB6-8789-CF9A-2D4F8E17FA6E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Black" pitchFamily="50" charset="0"/>
                <a:cs typeface="Gotham-MediumItalic" pitchFamily="2" charset="0"/>
              </a:rPr>
              <a:t>GALARDÓN: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Categoría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 B: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s-ES" sz="2000" dirty="0">
                <a:latin typeface="Gotham-Light" panose="02000603030000020004" pitchFamily="2" charset="0"/>
              </a:rPr>
              <a:t>Educación Secundaria Obligatoria</a:t>
            </a: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Modalidad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n-US" sz="2000" dirty="0" err="1">
                <a:latin typeface="Gotham-Light" panose="02000603030000020004" pitchFamily="2" charset="0"/>
              </a:rPr>
              <a:t>Cartografía</a:t>
            </a: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latin typeface="Gotham Black" pitchFamily="50" charset="0"/>
              </a:rPr>
              <a:t>JAVIER CANOVAS CAÑADA</a:t>
            </a:r>
            <a:endParaRPr lang="en-US" sz="26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-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Centro escolar: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n-US" sz="2000" dirty="0" err="1">
                <a:latin typeface="Gotham-Light" panose="02000603030000020004" pitchFamily="2" charset="0"/>
              </a:rPr>
              <a:t>Compañía</a:t>
            </a:r>
            <a:r>
              <a:rPr lang="en-US" sz="2000" dirty="0">
                <a:latin typeface="Gotham-Light" panose="02000603030000020004" pitchFamily="2" charset="0"/>
              </a:rPr>
              <a:t> de María “La </a:t>
            </a:r>
            <a:r>
              <a:rPr lang="en-US" sz="2000" dirty="0" err="1">
                <a:latin typeface="Gotham-Light" panose="02000603030000020004" pitchFamily="2" charset="0"/>
              </a:rPr>
              <a:t>Enseñanza</a:t>
            </a:r>
            <a:r>
              <a:rPr lang="en-US" sz="2000" dirty="0">
                <a:latin typeface="Gotham-Light" panose="02000603030000020004" pitchFamily="2" charset="0"/>
              </a:rPr>
              <a:t>”. Zaragoza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Tutora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-Light" panose="02000603030000020004" pitchFamily="2" charset="0"/>
                <a:cs typeface="Gotham-MediumItalic" pitchFamily="2" charset="0"/>
              </a:rPr>
              <a:t>Mercedes </a:t>
            </a:r>
            <a:r>
              <a:rPr lang="en-US" sz="2000" dirty="0" err="1">
                <a:latin typeface="Gotham-Light" panose="02000603030000020004" pitchFamily="2" charset="0"/>
                <a:cs typeface="Gotham-MediumItalic" pitchFamily="2" charset="0"/>
              </a:rPr>
              <a:t>Lasaosa</a:t>
            </a:r>
            <a:endParaRPr lang="en-US" sz="2000" dirty="0">
              <a:latin typeface="Gotham-Light" panose="02000603030000020004" pitchFamily="2" charset="0"/>
              <a:cs typeface="Gotham-MediumItalic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MediumItalic" pitchFamily="2" charset="0"/>
              <a:cs typeface="Gotham-MediumItalic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Título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 de la </a:t>
            </a: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obra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2000" dirty="0">
                <a:latin typeface="Gotham-Light" panose="02000603030000020004" pitchFamily="2" charset="0"/>
                <a:cs typeface="Gotham-MediumItalic" pitchFamily="2" charset="0"/>
              </a:rPr>
              <a:t>“Edificios, Monumentos y Museos de Zaragoza”</a:t>
            </a:r>
            <a:endParaRPr lang="en-US" sz="2400" dirty="0">
              <a:latin typeface="Gotham Black" pitchFamily="50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rgbClr val="DADADA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77751C-E958-53C6-9A5B-F030FD2CD4F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3" r="16143"/>
          <a:stretch/>
        </p:blipFill>
        <p:spPr>
          <a:xfrm rot="5400000">
            <a:off x="6240161" y="908088"/>
            <a:ext cx="4974385" cy="505115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054094-2D6B-BDAC-CC06-D772E6A88F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7081" y="888754"/>
            <a:ext cx="3603677" cy="509353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751493F-21AB-7A83-FE4E-FE29CAC25E6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8108" y="1625601"/>
            <a:ext cx="5581649" cy="3721100"/>
          </a:xfrm>
          <a:prstGeom prst="rect">
            <a:avLst/>
          </a:prstGeom>
        </p:spPr>
      </p:pic>
      <p:pic>
        <p:nvPicPr>
          <p:cNvPr id="17" name="Imagen 1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B8D0E37-F5FE-9C7A-9DE8-F21C21947AC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0" y="207065"/>
            <a:ext cx="1574338" cy="6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64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A73DF0CE-4D91-2836-B3FC-DF570D6EE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13223" y="6223277"/>
            <a:ext cx="8677270" cy="620189"/>
          </a:xfrm>
          <a:prstGeom prst="rect">
            <a:avLst/>
          </a:prstGeom>
        </p:spPr>
      </p:pic>
      <p:pic>
        <p:nvPicPr>
          <p:cNvPr id="7" name="Imagen 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CEEEC019-86A4-CEA8-793D-AAD1A2B79B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6950430" y="6227878"/>
            <a:ext cx="8677270" cy="6201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2904D7E-8C93-40AA-901E-F6C098C8510F}"/>
              </a:ext>
            </a:extLst>
          </p:cNvPr>
          <p:cNvSpPr txBox="1"/>
          <p:nvPr/>
        </p:nvSpPr>
        <p:spPr>
          <a:xfrm>
            <a:off x="589560" y="111946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latin typeface="Gotham Black" pitchFamily="50" charset="0"/>
                <a:ea typeface="+mj-ea"/>
                <a:cs typeface="+mj-cs"/>
              </a:rPr>
              <a:t>CONCURSO ESCOLAR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>
                <a:latin typeface="Gotham Black" pitchFamily="50" charset="0"/>
                <a:ea typeface="+mj-ea"/>
                <a:cs typeface="+mj-cs"/>
              </a:rPr>
              <a:t>“ARAGÓN ES TU TERRITORIO”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6CF7C0-0FB6-8789-CF9A-2D4F8E17FA6E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Black" pitchFamily="50" charset="0"/>
                <a:cs typeface="Gotham-MediumItalic" pitchFamily="2" charset="0"/>
              </a:rPr>
              <a:t>GALARDÓN: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Categoría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 C: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s-ES" sz="2000" dirty="0">
                <a:latin typeface="Gotham-Light" panose="02000603030000020004" pitchFamily="2" charset="0"/>
              </a:rPr>
              <a:t>Bachillerato</a:t>
            </a: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Modalidad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n-US" sz="2000" dirty="0" err="1">
                <a:latin typeface="Gotham-Light" panose="02000603030000020004" pitchFamily="2" charset="0"/>
              </a:rPr>
              <a:t>Fotografía</a:t>
            </a: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latin typeface="Gotham Black" pitchFamily="50" charset="0"/>
              </a:rPr>
              <a:t>IVAN RAMS SEBASTIÁ</a:t>
            </a:r>
            <a:endParaRPr lang="en-US" sz="26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-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Centro escolar: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n-US" sz="2000" dirty="0">
                <a:latin typeface="Gotham-Light" panose="02000603030000020004" pitchFamily="2" charset="0"/>
              </a:rPr>
              <a:t>IES Bajo Aragón, </a:t>
            </a:r>
            <a:r>
              <a:rPr lang="en-US" sz="2000" dirty="0" err="1">
                <a:latin typeface="Gotham-Light" panose="02000603030000020004" pitchFamily="2" charset="0"/>
              </a:rPr>
              <a:t>Alcañiz</a:t>
            </a:r>
            <a:r>
              <a:rPr lang="en-US" sz="2000" dirty="0">
                <a:latin typeface="Gotham-Light" panose="02000603030000020004" pitchFamily="2" charset="0"/>
              </a:rPr>
              <a:t> (Teruel)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Tutora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-Light" panose="02000603030000020004" pitchFamily="2" charset="0"/>
                <a:cs typeface="Gotham-MediumItalic" pitchFamily="2" charset="0"/>
              </a:rPr>
              <a:t>Esther </a:t>
            </a:r>
            <a:r>
              <a:rPr lang="en-US" sz="2000" dirty="0" err="1">
                <a:latin typeface="Gotham-Light" panose="02000603030000020004" pitchFamily="2" charset="0"/>
                <a:cs typeface="Gotham-MediumItalic" pitchFamily="2" charset="0"/>
              </a:rPr>
              <a:t>Celma</a:t>
            </a:r>
            <a:r>
              <a:rPr lang="en-US" sz="2000" dirty="0">
                <a:latin typeface="Gotham-Light" panose="02000603030000020004" pitchFamily="2" charset="0"/>
                <a:cs typeface="Gotham-MediumItalic" pitchFamily="2" charset="0"/>
              </a:rPr>
              <a:t> Cases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MediumItalic" pitchFamily="2" charset="0"/>
              <a:cs typeface="Gotham-MediumItalic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Título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 de la </a:t>
            </a: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obra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2000" dirty="0">
                <a:latin typeface="Gotham-Light" panose="02000603030000020004" pitchFamily="2" charset="0"/>
                <a:cs typeface="Gotham-MediumItalic" pitchFamily="2" charset="0"/>
              </a:rPr>
              <a:t>“Huellas ancestrales”</a:t>
            </a:r>
            <a:endParaRPr lang="en-US" sz="2400" dirty="0">
              <a:latin typeface="Gotham Black" pitchFamily="50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rgbClr val="DADADA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77751C-E958-53C6-9A5B-F030FD2CD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2" b="13482"/>
          <a:stretch/>
        </p:blipFill>
        <p:spPr>
          <a:xfrm>
            <a:off x="6201778" y="946471"/>
            <a:ext cx="5051152" cy="497438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054094-2D6B-BDAC-CC06-D772E6A88F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025031" y="1441451"/>
            <a:ext cx="5333998" cy="400049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751493F-21AB-7A83-FE4E-FE29CAC25E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9058" y="1729979"/>
            <a:ext cx="5619747" cy="3512341"/>
          </a:xfrm>
          <a:prstGeom prst="rect">
            <a:avLst/>
          </a:prstGeom>
        </p:spPr>
      </p:pic>
      <p:pic>
        <p:nvPicPr>
          <p:cNvPr id="17" name="Imagen 1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B8D0E37-F5FE-9C7A-9DE8-F21C21947AC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0" y="207065"/>
            <a:ext cx="1574338" cy="6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54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A73DF0CE-4D91-2836-B3FC-DF570D6EE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13223" y="6223277"/>
            <a:ext cx="8677270" cy="620189"/>
          </a:xfrm>
          <a:prstGeom prst="rect">
            <a:avLst/>
          </a:prstGeom>
        </p:spPr>
      </p:pic>
      <p:pic>
        <p:nvPicPr>
          <p:cNvPr id="7" name="Imagen 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CEEEC019-86A4-CEA8-793D-AAD1A2B79B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7"/>
          <a:stretch/>
        </p:blipFill>
        <p:spPr>
          <a:xfrm>
            <a:off x="6950430" y="6227878"/>
            <a:ext cx="8677270" cy="6201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2904D7E-8C93-40AA-901E-F6C098C8510F}"/>
              </a:ext>
            </a:extLst>
          </p:cNvPr>
          <p:cNvSpPr txBox="1"/>
          <p:nvPr/>
        </p:nvSpPr>
        <p:spPr>
          <a:xfrm>
            <a:off x="589560" y="1119460"/>
            <a:ext cx="45605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>
                <a:latin typeface="Gotham Black" pitchFamily="50" charset="0"/>
                <a:ea typeface="+mj-ea"/>
                <a:cs typeface="+mj-cs"/>
              </a:rPr>
              <a:t>CONCURSO ESCOLAR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>
                <a:latin typeface="Gotham Black" pitchFamily="50" charset="0"/>
                <a:ea typeface="+mj-ea"/>
                <a:cs typeface="+mj-cs"/>
              </a:rPr>
              <a:t>“ARAGÓN ES TU TERRITORIO”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6CF7C0-0FB6-8789-CF9A-2D4F8E17FA6E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 Black" pitchFamily="50" charset="0"/>
                <a:cs typeface="Gotham-MediumItalic" pitchFamily="2" charset="0"/>
              </a:rPr>
              <a:t>GALARDÓN: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Categoría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 C: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s-ES" sz="2000" dirty="0">
                <a:latin typeface="Gotham-Light" panose="02000603030000020004" pitchFamily="2" charset="0"/>
              </a:rPr>
              <a:t>Bachillerato</a:t>
            </a: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Modalidad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n-US" sz="2000" dirty="0" err="1">
                <a:latin typeface="Gotham-Light" panose="02000603030000020004" pitchFamily="2" charset="0"/>
              </a:rPr>
              <a:t>Cartografía</a:t>
            </a: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latin typeface="Gotham Black" pitchFamily="50" charset="0"/>
              </a:rPr>
              <a:t>EMMA ZABAL MARTÍNEZ</a:t>
            </a:r>
            <a:endParaRPr lang="en-US" sz="26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Gotham-Light" panose="02000603030000020004" pitchFamily="2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Centro escolar:</a:t>
            </a:r>
            <a:r>
              <a:rPr lang="en-US" sz="2000" dirty="0">
                <a:latin typeface="Gotham-Light" panose="02000603030000020004" pitchFamily="2" charset="0"/>
              </a:rPr>
              <a:t/>
            </a:r>
            <a:br>
              <a:rPr lang="en-US" sz="2000" dirty="0">
                <a:latin typeface="Gotham-Light" panose="02000603030000020004" pitchFamily="2" charset="0"/>
              </a:rPr>
            </a:br>
            <a:r>
              <a:rPr lang="en-US" sz="2000" dirty="0">
                <a:latin typeface="Gotham-Light" panose="02000603030000020004" pitchFamily="2" charset="0"/>
              </a:rPr>
              <a:t>IES Bajo Aragón, </a:t>
            </a:r>
            <a:r>
              <a:rPr lang="en-US" sz="2000" dirty="0" err="1">
                <a:latin typeface="Gotham-Light" panose="02000603030000020004" pitchFamily="2" charset="0"/>
              </a:rPr>
              <a:t>Alcañiz</a:t>
            </a:r>
            <a:r>
              <a:rPr lang="en-US" sz="2000" dirty="0">
                <a:latin typeface="Gotham-Light" panose="02000603030000020004" pitchFamily="2" charset="0"/>
              </a:rPr>
              <a:t> (Teruel)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Light" panose="02000603030000020004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Tutora: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Gotham-Light" panose="02000603030000020004" pitchFamily="2" charset="0"/>
                <a:cs typeface="Gotham-MediumItalic" pitchFamily="2" charset="0"/>
              </a:rPr>
              <a:t>Esther </a:t>
            </a:r>
            <a:r>
              <a:rPr lang="en-US" sz="2000" dirty="0" err="1">
                <a:latin typeface="Gotham-Light" panose="02000603030000020004" pitchFamily="2" charset="0"/>
                <a:cs typeface="Gotham-MediumItalic" pitchFamily="2" charset="0"/>
              </a:rPr>
              <a:t>Celma</a:t>
            </a:r>
            <a:r>
              <a:rPr lang="en-US" sz="2000" dirty="0">
                <a:latin typeface="Gotham-Light" panose="02000603030000020004" pitchFamily="2" charset="0"/>
                <a:cs typeface="Gotham-MediumItalic" pitchFamily="2" charset="0"/>
              </a:rPr>
              <a:t> Cases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Gotham-MediumItalic" pitchFamily="2" charset="0"/>
              <a:cs typeface="Gotham-MediumItalic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Título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 de la </a:t>
            </a:r>
            <a:r>
              <a:rPr lang="en-US" sz="2000" dirty="0" err="1">
                <a:latin typeface="Gotham-MediumItalic" pitchFamily="2" charset="0"/>
                <a:cs typeface="Gotham-MediumItalic" pitchFamily="2" charset="0"/>
              </a:rPr>
              <a:t>obra</a:t>
            </a:r>
            <a:r>
              <a:rPr lang="en-US" sz="2000" dirty="0">
                <a:latin typeface="Gotham-MediumItalic" pitchFamily="2" charset="0"/>
                <a:cs typeface="Gotham-MediumItalic" pitchFamily="2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2000" dirty="0">
                <a:latin typeface="Gotham-Light" panose="02000603030000020004" pitchFamily="2" charset="0"/>
                <a:cs typeface="Gotham-MediumItalic" pitchFamily="2" charset="0"/>
              </a:rPr>
              <a:t>“Biodiversidad en Aragón”</a:t>
            </a:r>
            <a:endParaRPr lang="en-US" sz="2400" dirty="0">
              <a:latin typeface="Gotham Black" pitchFamily="50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rgbClr val="DADADA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77751C-E958-53C6-9A5B-F030FD2CD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" t="282" r="359" b="48884"/>
          <a:stretch/>
        </p:blipFill>
        <p:spPr>
          <a:xfrm>
            <a:off x="6328814" y="1053086"/>
            <a:ext cx="4875756" cy="47510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054094-2D6B-BDAC-CC06-D772E6A88F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1976" y="888755"/>
            <a:ext cx="3566597" cy="519454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751493F-21AB-7A83-FE4E-FE29CAC25E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0498" y="1749425"/>
            <a:ext cx="5638799" cy="3524249"/>
          </a:xfrm>
          <a:prstGeom prst="rect">
            <a:avLst/>
          </a:prstGeom>
        </p:spPr>
      </p:pic>
      <p:pic>
        <p:nvPicPr>
          <p:cNvPr id="17" name="Imagen 1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B8D0E37-F5FE-9C7A-9DE8-F21C21947AC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0" y="207065"/>
            <a:ext cx="1574338" cy="6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4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2956</TotalTime>
  <Words>266</Words>
  <Application>Microsoft Office PowerPoint</Application>
  <PresentationFormat>Panorámica</PresentationFormat>
  <Paragraphs>80</Paragraphs>
  <Slides>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Gotham Black</vt:lpstr>
      <vt:lpstr>Gotham-Light</vt:lpstr>
      <vt:lpstr>Gotham-MediumItalic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Gazulla</dc:creator>
  <cp:lastModifiedBy>Administrador</cp:lastModifiedBy>
  <cp:revision>308</cp:revision>
  <dcterms:created xsi:type="dcterms:W3CDTF">2022-04-23T11:00:44Z</dcterms:created>
  <dcterms:modified xsi:type="dcterms:W3CDTF">2025-05-30T11:05:20Z</dcterms:modified>
</cp:coreProperties>
</file>