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84" r:id="rId2"/>
    <p:sldId id="287" r:id="rId3"/>
    <p:sldId id="288" r:id="rId4"/>
    <p:sldId id="289" r:id="rId5"/>
    <p:sldId id="290" r:id="rId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3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D4CF4-D73E-4AE3-A64A-53CFE9C100A7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8A03F-4625-43D1-84B5-CC89FE9384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8796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Solo se le da adelante al </a:t>
            </a:r>
            <a:r>
              <a:rPr lang="es-ES" dirty="0" err="1"/>
              <a:t>click</a:t>
            </a:r>
            <a:r>
              <a:rPr lang="es-ES" dirty="0"/>
              <a:t> para pasar de alumno, cada alumno tiene 3 fotos, su foto, la del cole y la de su obra.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AD1BB-B55E-4653-9D67-6FA96D31AAFC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7257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Solo se le da adelante al </a:t>
            </a:r>
            <a:r>
              <a:rPr lang="es-ES" dirty="0" err="1"/>
              <a:t>click</a:t>
            </a:r>
            <a:r>
              <a:rPr lang="es-ES" dirty="0"/>
              <a:t> para pasar de alumno, cada alumno tiene 3 fotos, su foto, la del cole y la de su obra.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AD1BB-B55E-4653-9D67-6FA96D31AAFC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0372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Solo se le da adelante al </a:t>
            </a:r>
            <a:r>
              <a:rPr lang="es-ES" dirty="0" err="1"/>
              <a:t>click</a:t>
            </a:r>
            <a:r>
              <a:rPr lang="es-ES" dirty="0"/>
              <a:t> para pasar de alumno, cada alumno tiene 3 fotos, su foto, la del cole y la de su obra.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AD1BB-B55E-4653-9D67-6FA96D31AAFC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4835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Solo se le da adelante al </a:t>
            </a:r>
            <a:r>
              <a:rPr lang="es-ES" dirty="0" err="1"/>
              <a:t>click</a:t>
            </a:r>
            <a:r>
              <a:rPr lang="es-ES" dirty="0"/>
              <a:t> para pasar de alumno, cada alumno tiene 3 fotos, su foto, la del cole y la de su obra.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AD1BB-B55E-4653-9D67-6FA96D31AAFC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0108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Solo se le da adelante al </a:t>
            </a:r>
            <a:r>
              <a:rPr lang="es-ES" dirty="0" err="1"/>
              <a:t>click</a:t>
            </a:r>
            <a:r>
              <a:rPr lang="es-ES" dirty="0"/>
              <a:t> para pasar de alumno, cada alumno tiene 3 fotos, su foto, la del cole y la de su obra, en esta diapo ya habrá que fundir al final el audio.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AD1BB-B55E-4653-9D67-6FA96D31AAFC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6261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85F3AB-BCB6-58F3-35F9-2FB3345DC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DCF9B73-4CAB-4472-BB41-D6AE1D661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EEABA7-DAAC-9958-C373-545665589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B646-1A03-41BD-8BD0-954E234712A4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8022B6-737F-EE5A-87A3-292C9E4B8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DB32D6-FFA4-CBB8-E967-F130AD00C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F0A9-FF6B-473B-A562-851E0CBCED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8142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86C7E9-02D0-5512-401A-85906F54C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D90F39E-365C-9970-CD77-E79D63C4EA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60E58F-F426-96D7-DB96-61A2F952A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B646-1A03-41BD-8BD0-954E234712A4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22C340-12D0-2E2C-6B61-6A4285C37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0AEC5B-665C-1AB9-FE7C-2767C8371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F0A9-FF6B-473B-A562-851E0CBCED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458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FC48750-B536-9386-3378-3B46C6A62A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CB4B8C9-E569-1A73-C6A1-B91C572A05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491587-078F-6552-9FA8-E594F8313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B646-1A03-41BD-8BD0-954E234712A4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42D586-059F-89A9-C88F-840D810FA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C9DDFE-FB17-C53D-5D6A-048554A9F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F0A9-FF6B-473B-A562-851E0CBCED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0751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6D2099-C539-BF82-F35B-6A3EA0553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EFD9AA-9AFB-2EA0-C462-1DED306DF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6335F0-4F5E-5D72-9A98-83AA53ED1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B646-1A03-41BD-8BD0-954E234712A4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400DC2-7DF4-2243-0567-78550CF24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427400-ED2B-0F02-EBD6-0B358BF8C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F0A9-FF6B-473B-A562-851E0CBCED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6176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1F97E-3338-32FE-90A4-4628A235D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1E325F-D25E-B57F-F2DF-BC56DD893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4B788F-A1D5-1FD9-EA0B-2EBA44128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B646-1A03-41BD-8BD0-954E234712A4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C7ECC0-ECB1-D3E5-1D53-169630465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E8755E-EC5B-E2A0-EE5F-103F00378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F0A9-FF6B-473B-A562-851E0CBCED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1005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C42CC4-82C8-F04C-0DDB-1BB4257DD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A22A6B-2178-C43D-D9B1-718A5DF9DA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F341AF2-8B53-F0A5-B9FC-4449E9ED2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384E16D-B06D-3F82-B3F0-14467109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B646-1A03-41BD-8BD0-954E234712A4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48BAED-EF36-174F-B69A-CEC3ED72E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EE91CBE-D9F1-EE1D-4149-0F091C7AC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F0A9-FF6B-473B-A562-851E0CBCED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9457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F1EAE3-46F0-A5ED-A0A9-4BD549310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0339ED4-87A8-F159-B524-CF7EE6084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B945F04-ACBA-7F00-D9F2-1EB858720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2BF3850-1647-7E3B-415F-FE55B77261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63355A9-4D4E-9779-1E2F-D1F7305B3E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4FAD42F-3017-9352-0B97-7157F571D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B646-1A03-41BD-8BD0-954E234712A4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3A10CC2-F488-E202-ACFF-5B46FE22A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69D8150-FD1C-B76F-7A55-B83AB22AD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F0A9-FF6B-473B-A562-851E0CBCED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4771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DFEE74-101C-E73E-E298-14B916F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201966B-2B19-F852-D9C3-613FD65A5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B646-1A03-41BD-8BD0-954E234712A4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1209B13-7239-8629-104D-24E603A84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C91374-D615-B700-01A3-2C2128499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F0A9-FF6B-473B-A562-851E0CBCED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56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0A80051-838A-5CDF-FE92-25B3F74CE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B646-1A03-41BD-8BD0-954E234712A4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9772299-FEB1-79D1-F6CC-42B53080A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CB021FD-3794-2104-F5C6-1D5DFFA3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F0A9-FF6B-473B-A562-851E0CBCED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742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77FA73-D490-5D95-0AEE-9B501733B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3E75B1-E4C4-D2A3-B452-1464F13EE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4BB1F0D-B6F2-B713-DC4F-342E6E4FE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435D6-3D53-9A5D-11A6-9690B4937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B646-1A03-41BD-8BD0-954E234712A4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0B523BA-6FAD-8F09-D911-E6AA4A49C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2B561A2-00C7-C843-5384-4DBFE8B7A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F0A9-FF6B-473B-A562-851E0CBCED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067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345772-AC77-074D-A7BF-CD3F5BAFB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973FC0D-E956-87E6-7F56-CF3CA4FF4D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25208F-963A-F3DC-AAB9-8B95CD4106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FE266C3-08E3-B318-2566-DD3BD03DB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B646-1A03-41BD-8BD0-954E234712A4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94E5537-52B1-BE75-4E30-510F8A3AF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C5AA29-64D9-1F2F-0F2B-85A7B0832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F0A9-FF6B-473B-A562-851E0CBCED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0450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A22BA72-DEBC-27B5-5C49-2995B3520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FE1F76-B9DA-AFFA-CE5C-E9611B3A4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31CD85-6126-9A22-1D05-6D1FE7B54B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B1B646-1A03-41BD-8BD0-954E234712A4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EA0487-CC5E-FB5A-42A1-5F0D2FF2D1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08B1F4-D724-1749-EA16-309D44312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37F0A9-FF6B-473B-A562-851E0CBCED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6167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A73DF0CE-4D91-2836-B3FC-DF570D6EE0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7"/>
          <a:stretch/>
        </p:blipFill>
        <p:spPr>
          <a:xfrm>
            <a:off x="13223" y="6223277"/>
            <a:ext cx="8677270" cy="620189"/>
          </a:xfrm>
          <a:prstGeom prst="rect">
            <a:avLst/>
          </a:prstGeom>
        </p:spPr>
      </p:pic>
      <p:pic>
        <p:nvPicPr>
          <p:cNvPr id="7" name="Imagen 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CEEEC019-86A4-CEA8-793D-AAD1A2B79B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7"/>
          <a:stretch/>
        </p:blipFill>
        <p:spPr>
          <a:xfrm>
            <a:off x="6950430" y="6227878"/>
            <a:ext cx="8677270" cy="62018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2904D7E-8C93-40AA-901E-F6C098C8510F}"/>
              </a:ext>
            </a:extLst>
          </p:cNvPr>
          <p:cNvSpPr txBox="1"/>
          <p:nvPr/>
        </p:nvSpPr>
        <p:spPr>
          <a:xfrm>
            <a:off x="589560" y="1119460"/>
            <a:ext cx="4560584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Gotham Black" pitchFamily="50" charset="0"/>
                <a:ea typeface="+mj-ea"/>
                <a:cs typeface="+mj-cs"/>
              </a:rPr>
              <a:t>CONCURSO ESCOLAR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 dirty="0">
                <a:latin typeface="Gotham Black" pitchFamily="50" charset="0"/>
                <a:ea typeface="+mj-ea"/>
                <a:cs typeface="+mj-cs"/>
              </a:rPr>
              <a:t>“ARAGÓN ES TU TERRITORIO”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D6CF7C0-0FB6-8789-CF9A-2D4F8E17FA6E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Black" pitchFamily="50" charset="0"/>
                <a:cs typeface="Gotham-MediumItalic" pitchFamily="2" charset="0"/>
              </a:rPr>
              <a:t>GALARDÓN: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Categoría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 A:</a:t>
            </a:r>
            <a:r>
              <a:rPr lang="en-US" sz="2000" dirty="0">
                <a:latin typeface="Gotham-Light" panose="02000603030000020004" pitchFamily="2" charset="0"/>
              </a:rPr>
              <a:t/>
            </a:r>
            <a:br>
              <a:rPr lang="en-US" sz="2000" dirty="0">
                <a:latin typeface="Gotham-Light" panose="02000603030000020004" pitchFamily="2" charset="0"/>
              </a:rPr>
            </a:br>
            <a:r>
              <a:rPr lang="en-US" sz="2000" dirty="0" err="1">
                <a:latin typeface="Gotham-Light" panose="02000603030000020004" pitchFamily="2" charset="0"/>
              </a:rPr>
              <a:t>Tercer</a:t>
            </a:r>
            <a:r>
              <a:rPr lang="en-US" sz="2000" dirty="0">
                <a:latin typeface="Gotham-Light" panose="02000603030000020004" pitchFamily="2" charset="0"/>
              </a:rPr>
              <a:t> </a:t>
            </a:r>
            <a:r>
              <a:rPr lang="en-US" sz="2000" dirty="0" err="1">
                <a:latin typeface="Gotham-Light" panose="02000603030000020004" pitchFamily="2" charset="0"/>
              </a:rPr>
              <a:t>Ciclo</a:t>
            </a:r>
            <a:r>
              <a:rPr lang="en-US" sz="2000" dirty="0">
                <a:latin typeface="Gotham-Light" panose="02000603030000020004" pitchFamily="2" charset="0"/>
              </a:rPr>
              <a:t> de </a:t>
            </a:r>
            <a:r>
              <a:rPr lang="en-US" sz="2000" dirty="0" err="1">
                <a:latin typeface="Gotham-Light" panose="02000603030000020004" pitchFamily="2" charset="0"/>
              </a:rPr>
              <a:t>Educaci</a:t>
            </a:r>
            <a:r>
              <a:rPr lang="es-ES" sz="2000" dirty="0" err="1">
                <a:latin typeface="Gotham-Light" panose="02000603030000020004" pitchFamily="2" charset="0"/>
              </a:rPr>
              <a:t>ón</a:t>
            </a:r>
            <a:r>
              <a:rPr lang="es-ES" sz="2000" dirty="0">
                <a:latin typeface="Gotham-Light" panose="02000603030000020004" pitchFamily="2" charset="0"/>
              </a:rPr>
              <a:t> </a:t>
            </a:r>
            <a:r>
              <a:rPr lang="es-ES" sz="2000" dirty="0" smtClean="0">
                <a:latin typeface="Gotham-Light" panose="02000603030000020004" pitchFamily="2" charset="0"/>
              </a:rPr>
              <a:t>Primaria</a:t>
            </a: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Modalidad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:</a:t>
            </a:r>
            <a:r>
              <a:rPr lang="en-US" sz="2000" dirty="0">
                <a:latin typeface="Gotham-Light" panose="02000603030000020004" pitchFamily="2" charset="0"/>
              </a:rPr>
              <a:t/>
            </a:r>
            <a:br>
              <a:rPr lang="en-US" sz="2000" dirty="0">
                <a:latin typeface="Gotham-Light" panose="02000603030000020004" pitchFamily="2" charset="0"/>
              </a:rPr>
            </a:br>
            <a:r>
              <a:rPr lang="en-US" sz="2000" dirty="0" err="1" smtClean="0">
                <a:latin typeface="Gotham-Light" panose="02000603030000020004" pitchFamily="2" charset="0"/>
              </a:rPr>
              <a:t>Fotografía</a:t>
            </a: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latin typeface="Gotham Black" pitchFamily="50" charset="0"/>
              </a:rPr>
              <a:t>NEREA GRACIA VAL</a:t>
            </a:r>
            <a:endParaRPr lang="en-US" sz="2600" dirty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Gotham-Light" panose="02000603030000020004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Centro escolar:</a:t>
            </a:r>
            <a:r>
              <a:rPr lang="en-US" sz="2000" dirty="0">
                <a:latin typeface="Gotham-Light" panose="02000603030000020004" pitchFamily="2" charset="0"/>
              </a:rPr>
              <a:t/>
            </a:r>
            <a:br>
              <a:rPr lang="en-US" sz="2000" dirty="0">
                <a:latin typeface="Gotham-Light" panose="02000603030000020004" pitchFamily="2" charset="0"/>
              </a:rPr>
            </a:br>
            <a:r>
              <a:rPr lang="en-US" sz="2000" dirty="0">
                <a:latin typeface="Gotham-Light" panose="02000603030000020004" pitchFamily="2" charset="0"/>
              </a:rPr>
              <a:t>CEIP Lucas </a:t>
            </a:r>
            <a:r>
              <a:rPr lang="en-US" sz="2000" dirty="0" err="1">
                <a:latin typeface="Gotham-Light" panose="02000603030000020004" pitchFamily="2" charset="0"/>
              </a:rPr>
              <a:t>Arribas</a:t>
            </a:r>
            <a:r>
              <a:rPr lang="en-US" sz="2000" dirty="0">
                <a:latin typeface="Gotham-Light" panose="02000603030000020004" pitchFamily="2" charset="0"/>
              </a:rPr>
              <a:t>, Morata de </a:t>
            </a:r>
            <a:r>
              <a:rPr lang="en-US" sz="2000" dirty="0" err="1">
                <a:latin typeface="Gotham-Light" panose="02000603030000020004" pitchFamily="2" charset="0"/>
              </a:rPr>
              <a:t>Jalón</a:t>
            </a:r>
            <a:r>
              <a:rPr lang="en-US" sz="2000" dirty="0">
                <a:latin typeface="Gotham-Light" panose="02000603030000020004" pitchFamily="2" charset="0"/>
              </a:rPr>
              <a:t> (Zaragoza)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Tutor: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-Light" panose="02000603030000020004" pitchFamily="2" charset="0"/>
                <a:cs typeface="Gotham-MediumItalic" pitchFamily="2" charset="0"/>
              </a:rPr>
              <a:t>Enrique </a:t>
            </a:r>
            <a:r>
              <a:rPr lang="en-US" sz="2000" dirty="0" err="1" smtClean="0">
                <a:latin typeface="Gotham-Light" panose="02000603030000020004" pitchFamily="2" charset="0"/>
                <a:cs typeface="Gotham-MediumItalic" pitchFamily="2" charset="0"/>
              </a:rPr>
              <a:t>Portero</a:t>
            </a:r>
            <a:endParaRPr lang="en-US" sz="2000" dirty="0">
              <a:latin typeface="Gotham-Light" panose="02000603030000020004" pitchFamily="2" charset="0"/>
              <a:cs typeface="Gotham-MediumItalic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-MediumItalic" pitchFamily="2" charset="0"/>
              <a:cs typeface="Gotham-MediumItalic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Título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 de la </a:t>
            </a: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obra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2000" dirty="0">
                <a:latin typeface="Gotham-Light" panose="02000603030000020004" pitchFamily="2" charset="0"/>
                <a:cs typeface="Gotham-MediumItalic" pitchFamily="2" charset="0"/>
              </a:rPr>
              <a:t>Aire de primavera</a:t>
            </a:r>
            <a:endParaRPr lang="en-US" sz="2400" dirty="0">
              <a:latin typeface="Gotham Black" pitchFamily="50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77751C-E958-53C6-9A5B-F030FD2CD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56" b="27856"/>
          <a:stretch/>
        </p:blipFill>
        <p:spPr>
          <a:xfrm>
            <a:off x="6150978" y="946471"/>
            <a:ext cx="5051152" cy="497438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A054094-2D6B-BDAC-CC06-D772E6A88F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7820" y="728348"/>
            <a:ext cx="4110771" cy="548102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751493F-21AB-7A83-FE4E-FE29CAC25E6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0744" y="1409701"/>
            <a:ext cx="5520267" cy="4140200"/>
          </a:xfrm>
          <a:prstGeom prst="rect">
            <a:avLst/>
          </a:prstGeom>
        </p:spPr>
      </p:pic>
      <p:pic>
        <p:nvPicPr>
          <p:cNvPr id="17" name="Imagen 1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4B8D0E37-F5FE-9C7A-9DE8-F21C21947AC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0" y="207065"/>
            <a:ext cx="1574338" cy="68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A73DF0CE-4D91-2836-B3FC-DF570D6EE0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7"/>
          <a:stretch/>
        </p:blipFill>
        <p:spPr>
          <a:xfrm>
            <a:off x="13223" y="6223277"/>
            <a:ext cx="8677270" cy="620189"/>
          </a:xfrm>
          <a:prstGeom prst="rect">
            <a:avLst/>
          </a:prstGeom>
        </p:spPr>
      </p:pic>
      <p:pic>
        <p:nvPicPr>
          <p:cNvPr id="7" name="Imagen 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CEEEC019-86A4-CEA8-793D-AAD1A2B79B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7"/>
          <a:stretch/>
        </p:blipFill>
        <p:spPr>
          <a:xfrm>
            <a:off x="6950430" y="6227878"/>
            <a:ext cx="8677270" cy="62018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2904D7E-8C93-40AA-901E-F6C098C8510F}"/>
              </a:ext>
            </a:extLst>
          </p:cNvPr>
          <p:cNvSpPr txBox="1"/>
          <p:nvPr/>
        </p:nvSpPr>
        <p:spPr>
          <a:xfrm>
            <a:off x="589560" y="1119460"/>
            <a:ext cx="4560584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latin typeface="Gotham Black" pitchFamily="50" charset="0"/>
                <a:ea typeface="+mj-ea"/>
                <a:cs typeface="+mj-cs"/>
              </a:rPr>
              <a:t>CONCURSO ESCOLAR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>
                <a:latin typeface="Gotham Black" pitchFamily="50" charset="0"/>
                <a:ea typeface="+mj-ea"/>
                <a:cs typeface="+mj-cs"/>
              </a:rPr>
              <a:t>“ARAGÓN ES TU TERRITORIO”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D6CF7C0-0FB6-8789-CF9A-2D4F8E17FA6E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Black" pitchFamily="50" charset="0"/>
                <a:cs typeface="Gotham-MediumItalic" pitchFamily="2" charset="0"/>
              </a:rPr>
              <a:t>GALARDÓN: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Categoría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 B:</a:t>
            </a:r>
            <a:r>
              <a:rPr lang="en-US" sz="2000" dirty="0">
                <a:latin typeface="Gotham-Light" panose="02000603030000020004" pitchFamily="2" charset="0"/>
              </a:rPr>
              <a:t/>
            </a:r>
            <a:br>
              <a:rPr lang="en-US" sz="2000" dirty="0">
                <a:latin typeface="Gotham-Light" panose="02000603030000020004" pitchFamily="2" charset="0"/>
              </a:rPr>
            </a:br>
            <a:r>
              <a:rPr lang="es-ES" sz="2000" dirty="0">
                <a:latin typeface="Gotham-Light" panose="02000603030000020004" pitchFamily="2" charset="0"/>
              </a:rPr>
              <a:t>Educación Secundaria </a:t>
            </a:r>
            <a:r>
              <a:rPr lang="es-ES" sz="2000" dirty="0" smtClean="0">
                <a:latin typeface="Gotham-Light" panose="02000603030000020004" pitchFamily="2" charset="0"/>
              </a:rPr>
              <a:t>Obligatoria</a:t>
            </a: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Modalidad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:</a:t>
            </a:r>
            <a:r>
              <a:rPr lang="en-US" sz="2000" dirty="0">
                <a:latin typeface="Gotham-Light" panose="02000603030000020004" pitchFamily="2" charset="0"/>
              </a:rPr>
              <a:t/>
            </a:r>
            <a:br>
              <a:rPr lang="en-US" sz="2000" dirty="0">
                <a:latin typeface="Gotham-Light" panose="02000603030000020004" pitchFamily="2" charset="0"/>
              </a:rPr>
            </a:br>
            <a:r>
              <a:rPr lang="en-US" sz="2000" dirty="0" err="1" smtClean="0">
                <a:latin typeface="Gotham-Light" panose="02000603030000020004" pitchFamily="2" charset="0"/>
              </a:rPr>
              <a:t>Fotografía</a:t>
            </a: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latin typeface="Gotham Black" pitchFamily="50" charset="0"/>
              </a:rPr>
              <a:t>AITANA PORTA PUYOL</a:t>
            </a:r>
            <a:endParaRPr lang="en-US" sz="2600" dirty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Gotham-Light" panose="02000603030000020004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Centro escolar:</a:t>
            </a:r>
            <a:r>
              <a:rPr lang="en-US" sz="2000" dirty="0">
                <a:latin typeface="Gotham-Light" panose="02000603030000020004" pitchFamily="2" charset="0"/>
              </a:rPr>
              <a:t/>
            </a:r>
            <a:br>
              <a:rPr lang="en-US" sz="2000" dirty="0">
                <a:latin typeface="Gotham-Light" panose="02000603030000020004" pitchFamily="2" charset="0"/>
              </a:rPr>
            </a:br>
            <a:r>
              <a:rPr lang="en-US" sz="2000" dirty="0" err="1" smtClean="0">
                <a:latin typeface="Gotham-Light" panose="02000603030000020004" pitchFamily="2" charset="0"/>
              </a:rPr>
              <a:t>Colegio</a:t>
            </a:r>
            <a:r>
              <a:rPr lang="en-US" sz="2000" dirty="0" smtClean="0">
                <a:latin typeface="Gotham-Light" panose="02000603030000020004" pitchFamily="2" charset="0"/>
              </a:rPr>
              <a:t> </a:t>
            </a:r>
            <a:r>
              <a:rPr lang="en-US" sz="2000" dirty="0" err="1" smtClean="0">
                <a:latin typeface="Gotham-Light" panose="02000603030000020004" pitchFamily="2" charset="0"/>
              </a:rPr>
              <a:t>Virgen</a:t>
            </a:r>
            <a:r>
              <a:rPr lang="en-US" sz="2000" dirty="0" smtClean="0">
                <a:latin typeface="Gotham-Light" panose="02000603030000020004" pitchFamily="2" charset="0"/>
              </a:rPr>
              <a:t> del </a:t>
            </a:r>
            <a:r>
              <a:rPr lang="en-US" sz="2000" dirty="0" err="1" smtClean="0">
                <a:latin typeface="Gotham-Light" panose="02000603030000020004" pitchFamily="2" charset="0"/>
              </a:rPr>
              <a:t>Romeral</a:t>
            </a:r>
            <a:r>
              <a:rPr lang="en-US" sz="2000" dirty="0" smtClean="0">
                <a:latin typeface="Gotham-Light" panose="02000603030000020004" pitchFamily="2" charset="0"/>
              </a:rPr>
              <a:t>, </a:t>
            </a:r>
            <a:r>
              <a:rPr lang="en-US" sz="2000" dirty="0" err="1" smtClean="0">
                <a:latin typeface="Gotham-Light" panose="02000603030000020004" pitchFamily="2" charset="0"/>
              </a:rPr>
              <a:t>Binéfar</a:t>
            </a:r>
            <a:r>
              <a:rPr lang="en-US" sz="2000" dirty="0" smtClean="0">
                <a:latin typeface="Gotham-Light" panose="02000603030000020004" pitchFamily="2" charset="0"/>
              </a:rPr>
              <a:t> (</a:t>
            </a:r>
            <a:r>
              <a:rPr lang="en-US" sz="2000" dirty="0" err="1" smtClean="0">
                <a:latin typeface="Gotham-Light" panose="02000603030000020004" pitchFamily="2" charset="0"/>
              </a:rPr>
              <a:t>Huesca</a:t>
            </a:r>
            <a:r>
              <a:rPr lang="en-US" sz="2000" dirty="0" smtClean="0">
                <a:latin typeface="Gotham-Light" panose="02000603030000020004" pitchFamily="2" charset="0"/>
              </a:rPr>
              <a:t>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 smtClean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 smtClean="0">
                <a:latin typeface="Gotham-MediumItalic" pitchFamily="2" charset="0"/>
                <a:cs typeface="Gotham-MediumItalic" pitchFamily="2" charset="0"/>
              </a:rPr>
              <a:t>Tutora</a:t>
            </a:r>
            <a:r>
              <a:rPr lang="en-US" sz="2000" dirty="0" smtClean="0">
                <a:latin typeface="Gotham-MediumItalic" pitchFamily="2" charset="0"/>
                <a:cs typeface="Gotham-MediumItalic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 smtClean="0">
                <a:latin typeface="Gotham-Light" panose="02000603030000020004" pitchFamily="2" charset="0"/>
                <a:cs typeface="Gotham-MediumItalic" pitchFamily="2" charset="0"/>
              </a:rPr>
              <a:t>Nuria</a:t>
            </a:r>
            <a:r>
              <a:rPr lang="en-US" sz="2000" dirty="0" smtClean="0">
                <a:latin typeface="Gotham-Light" panose="02000603030000020004" pitchFamily="2" charset="0"/>
                <a:cs typeface="Gotham-MediumItalic" pitchFamily="2" charset="0"/>
              </a:rPr>
              <a:t> </a:t>
            </a:r>
            <a:r>
              <a:rPr lang="en-US" sz="2000" dirty="0" err="1">
                <a:latin typeface="Gotham-Light" panose="02000603030000020004" pitchFamily="2" charset="0"/>
                <a:cs typeface="Gotham-MediumItalic" pitchFamily="2" charset="0"/>
              </a:rPr>
              <a:t>Lázaro</a:t>
            </a:r>
            <a:endParaRPr lang="en-US" sz="2000" dirty="0">
              <a:latin typeface="Gotham-Light" panose="02000603030000020004" pitchFamily="2" charset="0"/>
              <a:cs typeface="Gotham-MediumItalic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-MediumItalic" pitchFamily="2" charset="0"/>
              <a:cs typeface="Gotham-MediumItalic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Título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 de la </a:t>
            </a: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obra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2000" dirty="0">
                <a:latin typeface="Gotham-Light" panose="02000603030000020004" pitchFamily="2" charset="0"/>
                <a:cs typeface="Gotham-MediumItalic" pitchFamily="2" charset="0"/>
              </a:rPr>
              <a:t>Supervivencia en el mundo rural</a:t>
            </a:r>
            <a:endParaRPr lang="en-US" sz="2400" dirty="0">
              <a:latin typeface="Gotham Black" pitchFamily="50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77751C-E958-53C6-9A5B-F030FD2CD4F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1" r="11921"/>
          <a:stretch/>
        </p:blipFill>
        <p:spPr>
          <a:xfrm>
            <a:off x="6201778" y="946471"/>
            <a:ext cx="5051152" cy="497438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A054094-2D6B-BDAC-CC06-D772E6A88F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0199" y="1879600"/>
            <a:ext cx="5576712" cy="31369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751493F-21AB-7A83-FE4E-FE29CAC25E6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6878" y="1384301"/>
            <a:ext cx="5587999" cy="4191000"/>
          </a:xfrm>
          <a:prstGeom prst="rect">
            <a:avLst/>
          </a:prstGeom>
        </p:spPr>
      </p:pic>
      <p:pic>
        <p:nvPicPr>
          <p:cNvPr id="17" name="Imagen 1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4B8D0E37-F5FE-9C7A-9DE8-F21C21947AC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0" y="207065"/>
            <a:ext cx="1574338" cy="68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491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A73DF0CE-4D91-2836-B3FC-DF570D6EE0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7"/>
          <a:stretch/>
        </p:blipFill>
        <p:spPr>
          <a:xfrm>
            <a:off x="13223" y="6223277"/>
            <a:ext cx="8677270" cy="620189"/>
          </a:xfrm>
          <a:prstGeom prst="rect">
            <a:avLst/>
          </a:prstGeom>
        </p:spPr>
      </p:pic>
      <p:pic>
        <p:nvPicPr>
          <p:cNvPr id="7" name="Imagen 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CEEEC019-86A4-CEA8-793D-AAD1A2B79B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7"/>
          <a:stretch/>
        </p:blipFill>
        <p:spPr>
          <a:xfrm>
            <a:off x="6950430" y="6227878"/>
            <a:ext cx="8677270" cy="62018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2904D7E-8C93-40AA-901E-F6C098C8510F}"/>
              </a:ext>
            </a:extLst>
          </p:cNvPr>
          <p:cNvSpPr txBox="1"/>
          <p:nvPr/>
        </p:nvSpPr>
        <p:spPr>
          <a:xfrm>
            <a:off x="589560" y="1119460"/>
            <a:ext cx="4560584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latin typeface="Gotham Black" pitchFamily="50" charset="0"/>
                <a:ea typeface="+mj-ea"/>
                <a:cs typeface="+mj-cs"/>
              </a:rPr>
              <a:t>CONCURSO ESCOLAR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>
                <a:latin typeface="Gotham Black" pitchFamily="50" charset="0"/>
                <a:ea typeface="+mj-ea"/>
                <a:cs typeface="+mj-cs"/>
              </a:rPr>
              <a:t>“ARAGÓN ES TU TERRITORIO”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D6CF7C0-0FB6-8789-CF9A-2D4F8E17FA6E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Black" pitchFamily="50" charset="0"/>
                <a:cs typeface="Gotham-MediumItalic" pitchFamily="2" charset="0"/>
              </a:rPr>
              <a:t>GALARDÓN: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Categoría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 B:</a:t>
            </a:r>
            <a:r>
              <a:rPr lang="en-US" sz="2000" dirty="0">
                <a:latin typeface="Gotham-Light" panose="02000603030000020004" pitchFamily="2" charset="0"/>
              </a:rPr>
              <a:t/>
            </a:r>
            <a:br>
              <a:rPr lang="en-US" sz="2000" dirty="0">
                <a:latin typeface="Gotham-Light" panose="02000603030000020004" pitchFamily="2" charset="0"/>
              </a:rPr>
            </a:br>
            <a:r>
              <a:rPr lang="es-ES" sz="2000" dirty="0">
                <a:latin typeface="Gotham-Light" panose="02000603030000020004" pitchFamily="2" charset="0"/>
              </a:rPr>
              <a:t>Educación Secundaria </a:t>
            </a:r>
            <a:r>
              <a:rPr lang="es-ES" sz="2000" dirty="0" smtClean="0">
                <a:latin typeface="Gotham-Light" panose="02000603030000020004" pitchFamily="2" charset="0"/>
              </a:rPr>
              <a:t>Obligatoria</a:t>
            </a: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Modalidad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:</a:t>
            </a:r>
            <a:r>
              <a:rPr lang="en-US" sz="2000" dirty="0">
                <a:latin typeface="Gotham-Light" panose="02000603030000020004" pitchFamily="2" charset="0"/>
              </a:rPr>
              <a:t/>
            </a:r>
            <a:br>
              <a:rPr lang="en-US" sz="2000" dirty="0">
                <a:latin typeface="Gotham-Light" panose="02000603030000020004" pitchFamily="2" charset="0"/>
              </a:rPr>
            </a:br>
            <a:r>
              <a:rPr lang="en-US" sz="2000" dirty="0" err="1" smtClean="0">
                <a:latin typeface="Gotham-Light" panose="02000603030000020004" pitchFamily="2" charset="0"/>
              </a:rPr>
              <a:t>Fotografía</a:t>
            </a:r>
            <a:endParaRPr lang="en-US" sz="2000" dirty="0" smtClean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 smtClean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 smtClean="0">
                <a:latin typeface="Gotham Black" pitchFamily="50" charset="0"/>
              </a:rPr>
              <a:t>JUAN GRACIA HIJAS</a:t>
            </a:r>
            <a:endParaRPr lang="en-US" sz="2600" dirty="0" smtClean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Gotham-Light" panose="02000603030000020004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Centro escolar:</a:t>
            </a:r>
            <a:r>
              <a:rPr lang="en-US" sz="2000" dirty="0">
                <a:latin typeface="Gotham-Light" panose="02000603030000020004" pitchFamily="2" charset="0"/>
              </a:rPr>
              <a:t/>
            </a:r>
            <a:br>
              <a:rPr lang="en-US" sz="2000" dirty="0">
                <a:latin typeface="Gotham-Light" panose="02000603030000020004" pitchFamily="2" charset="0"/>
              </a:rPr>
            </a:br>
            <a:r>
              <a:rPr lang="en-US" sz="2000" dirty="0">
                <a:latin typeface="Gotham-Light" panose="02000603030000020004" pitchFamily="2" charset="0"/>
              </a:rPr>
              <a:t>Colegio </a:t>
            </a:r>
            <a:r>
              <a:rPr lang="en-US" sz="2000" dirty="0" err="1">
                <a:latin typeface="Gotham-Light" panose="02000603030000020004" pitchFamily="2" charset="0"/>
              </a:rPr>
              <a:t>Compañía</a:t>
            </a:r>
            <a:r>
              <a:rPr lang="en-US" sz="2000" dirty="0">
                <a:latin typeface="Gotham-Light" panose="02000603030000020004" pitchFamily="2" charset="0"/>
              </a:rPr>
              <a:t> de María (Zaragoza)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 smtClean="0">
                <a:latin typeface="Gotham-MediumItalic" pitchFamily="2" charset="0"/>
                <a:cs typeface="Gotham-MediumItalic" pitchFamily="2" charset="0"/>
              </a:rPr>
              <a:t>Tutora</a:t>
            </a:r>
            <a:r>
              <a:rPr lang="en-US" sz="2000" dirty="0" smtClean="0">
                <a:latin typeface="Gotham-MediumItalic" pitchFamily="2" charset="0"/>
                <a:cs typeface="Gotham-MediumItalic" pitchFamily="2" charset="0"/>
              </a:rPr>
              <a:t>:</a:t>
            </a:r>
            <a:endParaRPr lang="en-US" sz="2000" dirty="0">
              <a:latin typeface="Gotham-MediumItalic" pitchFamily="2" charset="0"/>
              <a:cs typeface="Gotham-MediumItalic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-Light" panose="02000603030000020004" pitchFamily="2" charset="0"/>
                <a:cs typeface="Gotham-MediumItalic" pitchFamily="2" charset="0"/>
              </a:rPr>
              <a:t>Mercedes </a:t>
            </a:r>
            <a:r>
              <a:rPr lang="en-US" sz="2000" dirty="0" err="1">
                <a:latin typeface="Gotham-Light" panose="02000603030000020004" pitchFamily="2" charset="0"/>
                <a:cs typeface="Gotham-MediumItalic" pitchFamily="2" charset="0"/>
              </a:rPr>
              <a:t>Lasaosa</a:t>
            </a:r>
            <a:endParaRPr lang="en-US" sz="2000" dirty="0">
              <a:latin typeface="Gotham-Light" panose="02000603030000020004" pitchFamily="2" charset="0"/>
              <a:cs typeface="Gotham-MediumItalic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-MediumItalic" pitchFamily="2" charset="0"/>
              <a:cs typeface="Gotham-MediumItalic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Título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 de la </a:t>
            </a: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obra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2000" dirty="0">
                <a:latin typeface="Gotham-Light" panose="02000603030000020004" pitchFamily="2" charset="0"/>
                <a:cs typeface="Gotham-MediumItalic" pitchFamily="2" charset="0"/>
              </a:rPr>
              <a:t>Paisaje y recursos hídricos</a:t>
            </a:r>
            <a:endParaRPr lang="en-US" sz="2400" dirty="0">
              <a:latin typeface="Gotham Black" pitchFamily="50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77751C-E958-53C6-9A5B-F030FD2CD4F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0" b="13090"/>
          <a:stretch/>
        </p:blipFill>
        <p:spPr>
          <a:xfrm>
            <a:off x="6201778" y="946471"/>
            <a:ext cx="5051152" cy="497438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A054094-2D6B-BDAC-CC06-D772E6A88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8850" y="1308100"/>
            <a:ext cx="5688065" cy="426604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751493F-21AB-7A83-FE4E-FE29CAC25E6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8108" y="1625601"/>
            <a:ext cx="5581649" cy="3721100"/>
          </a:xfrm>
          <a:prstGeom prst="rect">
            <a:avLst/>
          </a:prstGeom>
        </p:spPr>
      </p:pic>
      <p:pic>
        <p:nvPicPr>
          <p:cNvPr id="17" name="Imagen 1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4B8D0E37-F5FE-9C7A-9DE8-F21C21947AC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0" y="207065"/>
            <a:ext cx="1574338" cy="68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646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A73DF0CE-4D91-2836-B3FC-DF570D6EE0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7"/>
          <a:stretch/>
        </p:blipFill>
        <p:spPr>
          <a:xfrm>
            <a:off x="13223" y="6223277"/>
            <a:ext cx="8677270" cy="620189"/>
          </a:xfrm>
          <a:prstGeom prst="rect">
            <a:avLst/>
          </a:prstGeom>
        </p:spPr>
      </p:pic>
      <p:pic>
        <p:nvPicPr>
          <p:cNvPr id="7" name="Imagen 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CEEEC019-86A4-CEA8-793D-AAD1A2B79B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7"/>
          <a:stretch/>
        </p:blipFill>
        <p:spPr>
          <a:xfrm>
            <a:off x="6950430" y="6227878"/>
            <a:ext cx="8677270" cy="62018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2904D7E-8C93-40AA-901E-F6C098C8510F}"/>
              </a:ext>
            </a:extLst>
          </p:cNvPr>
          <p:cNvSpPr txBox="1"/>
          <p:nvPr/>
        </p:nvSpPr>
        <p:spPr>
          <a:xfrm>
            <a:off x="589560" y="1119460"/>
            <a:ext cx="4560584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latin typeface="Gotham Black" pitchFamily="50" charset="0"/>
                <a:ea typeface="+mj-ea"/>
                <a:cs typeface="+mj-cs"/>
              </a:rPr>
              <a:t>CONCURSO ESCOLAR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>
                <a:latin typeface="Gotham Black" pitchFamily="50" charset="0"/>
                <a:ea typeface="+mj-ea"/>
                <a:cs typeface="+mj-cs"/>
              </a:rPr>
              <a:t>“ARAGÓN ES TU TERRITORIO”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D6CF7C0-0FB6-8789-CF9A-2D4F8E17FA6E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Black" pitchFamily="50" charset="0"/>
                <a:cs typeface="Gotham-MediumItalic" pitchFamily="2" charset="0"/>
              </a:rPr>
              <a:t>GALARDÓN: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Categoría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 C:</a:t>
            </a:r>
            <a:r>
              <a:rPr lang="en-US" sz="2000" dirty="0">
                <a:latin typeface="Gotham-Light" panose="02000603030000020004" pitchFamily="2" charset="0"/>
              </a:rPr>
              <a:t/>
            </a:r>
            <a:br>
              <a:rPr lang="en-US" sz="2000" dirty="0">
                <a:latin typeface="Gotham-Light" panose="02000603030000020004" pitchFamily="2" charset="0"/>
              </a:rPr>
            </a:br>
            <a:r>
              <a:rPr lang="es-ES" sz="2000" dirty="0">
                <a:latin typeface="Gotham-Light" panose="02000603030000020004" pitchFamily="2" charset="0"/>
              </a:rPr>
              <a:t>Bachillerato</a:t>
            </a: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Modalidad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:</a:t>
            </a:r>
            <a:r>
              <a:rPr lang="en-US" sz="2000" dirty="0">
                <a:latin typeface="Gotham-Light" panose="02000603030000020004" pitchFamily="2" charset="0"/>
              </a:rPr>
              <a:t/>
            </a:r>
            <a:br>
              <a:rPr lang="en-US" sz="2000" dirty="0">
                <a:latin typeface="Gotham-Light" panose="02000603030000020004" pitchFamily="2" charset="0"/>
              </a:rPr>
            </a:br>
            <a:r>
              <a:rPr lang="en-US" sz="2000" dirty="0" err="1" smtClean="0">
                <a:latin typeface="Gotham-Light" panose="02000603030000020004" pitchFamily="2" charset="0"/>
              </a:rPr>
              <a:t>Fotografía</a:t>
            </a: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latin typeface="Gotham Black" pitchFamily="50" charset="0"/>
              </a:rPr>
              <a:t>ANDREA MOLINOS ALIAGA</a:t>
            </a:r>
            <a:endParaRPr lang="en-US" sz="2600" dirty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Gotham-Light" panose="02000603030000020004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Centro escolar:</a:t>
            </a:r>
            <a:r>
              <a:rPr lang="en-US" sz="2000" dirty="0">
                <a:latin typeface="Gotham-Light" panose="02000603030000020004" pitchFamily="2" charset="0"/>
              </a:rPr>
              <a:t/>
            </a:r>
            <a:br>
              <a:rPr lang="en-US" sz="2000" dirty="0">
                <a:latin typeface="Gotham-Light" panose="02000603030000020004" pitchFamily="2" charset="0"/>
              </a:rPr>
            </a:br>
            <a:r>
              <a:rPr lang="en-US" sz="2000" dirty="0">
                <a:latin typeface="Gotham-Light" panose="02000603030000020004" pitchFamily="2" charset="0"/>
              </a:rPr>
              <a:t>Colegio </a:t>
            </a:r>
            <a:r>
              <a:rPr lang="en-US" sz="2000" dirty="0" err="1">
                <a:latin typeface="Gotham-Light" panose="02000603030000020004" pitchFamily="2" charset="0"/>
              </a:rPr>
              <a:t>Compañía</a:t>
            </a:r>
            <a:r>
              <a:rPr lang="en-US" sz="2000" dirty="0">
                <a:latin typeface="Gotham-Light" panose="02000603030000020004" pitchFamily="2" charset="0"/>
              </a:rPr>
              <a:t> de María (Zaragoza)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 smtClean="0">
                <a:latin typeface="Gotham-MediumItalic" pitchFamily="2" charset="0"/>
                <a:cs typeface="Gotham-MediumItalic" pitchFamily="2" charset="0"/>
              </a:rPr>
              <a:t>Tutora</a:t>
            </a:r>
            <a:r>
              <a:rPr lang="en-US" sz="2000" dirty="0" smtClean="0">
                <a:latin typeface="Gotham-MediumItalic" pitchFamily="2" charset="0"/>
                <a:cs typeface="Gotham-MediumItalic" pitchFamily="2" charset="0"/>
              </a:rPr>
              <a:t>:</a:t>
            </a:r>
            <a:endParaRPr lang="en-US" sz="2000" dirty="0">
              <a:latin typeface="Gotham-MediumItalic" pitchFamily="2" charset="0"/>
              <a:cs typeface="Gotham-MediumItalic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-Light" panose="02000603030000020004" pitchFamily="2" charset="0"/>
                <a:cs typeface="Gotham-MediumItalic" pitchFamily="2" charset="0"/>
              </a:rPr>
              <a:t>Mercedes </a:t>
            </a:r>
            <a:r>
              <a:rPr lang="en-US" sz="2000" dirty="0" err="1">
                <a:latin typeface="Gotham-Light" panose="02000603030000020004" pitchFamily="2" charset="0"/>
                <a:cs typeface="Gotham-MediumItalic" pitchFamily="2" charset="0"/>
              </a:rPr>
              <a:t>Lasaosa</a:t>
            </a:r>
            <a:endParaRPr lang="en-US" sz="2000" dirty="0">
              <a:latin typeface="Gotham-Light" panose="02000603030000020004" pitchFamily="2" charset="0"/>
              <a:cs typeface="Gotham-MediumItalic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-MediumItalic" pitchFamily="2" charset="0"/>
              <a:cs typeface="Gotham-MediumItalic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Título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 de la </a:t>
            </a: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obra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2000" dirty="0">
                <a:latin typeface="Gotham-Light" panose="02000603030000020004" pitchFamily="2" charset="0"/>
                <a:cs typeface="Gotham-MediumItalic" pitchFamily="2" charset="0"/>
              </a:rPr>
              <a:t>Ayer, hoy y siempre</a:t>
            </a:r>
            <a:endParaRPr lang="en-US" sz="2400" dirty="0">
              <a:latin typeface="Gotham Black" pitchFamily="50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77751C-E958-53C6-9A5B-F030FD2CD4F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0" b="13090"/>
          <a:stretch/>
        </p:blipFill>
        <p:spPr>
          <a:xfrm>
            <a:off x="6201778" y="946471"/>
            <a:ext cx="5051152" cy="497438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A054094-2D6B-BDAC-CC06-D772E6A88F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1780" y="774701"/>
            <a:ext cx="4000499" cy="5334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751493F-21AB-7A83-FE4E-FE29CAC25E6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9058" y="1612900"/>
            <a:ext cx="5619747" cy="3746499"/>
          </a:xfrm>
          <a:prstGeom prst="rect">
            <a:avLst/>
          </a:prstGeom>
        </p:spPr>
      </p:pic>
      <p:pic>
        <p:nvPicPr>
          <p:cNvPr id="17" name="Imagen 1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4B8D0E37-F5FE-9C7A-9DE8-F21C21947AC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0" y="207065"/>
            <a:ext cx="1574338" cy="68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544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A73DF0CE-4D91-2836-B3FC-DF570D6EE0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7"/>
          <a:stretch/>
        </p:blipFill>
        <p:spPr>
          <a:xfrm>
            <a:off x="13223" y="6223277"/>
            <a:ext cx="8677270" cy="620189"/>
          </a:xfrm>
          <a:prstGeom prst="rect">
            <a:avLst/>
          </a:prstGeom>
        </p:spPr>
      </p:pic>
      <p:pic>
        <p:nvPicPr>
          <p:cNvPr id="7" name="Imagen 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CEEEC019-86A4-CEA8-793D-AAD1A2B79B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7"/>
          <a:stretch/>
        </p:blipFill>
        <p:spPr>
          <a:xfrm>
            <a:off x="6950430" y="6227878"/>
            <a:ext cx="8677270" cy="62018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2904D7E-8C93-40AA-901E-F6C098C8510F}"/>
              </a:ext>
            </a:extLst>
          </p:cNvPr>
          <p:cNvSpPr txBox="1"/>
          <p:nvPr/>
        </p:nvSpPr>
        <p:spPr>
          <a:xfrm>
            <a:off x="589560" y="1119460"/>
            <a:ext cx="4560584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latin typeface="Gotham Black" pitchFamily="50" charset="0"/>
                <a:ea typeface="+mj-ea"/>
                <a:cs typeface="+mj-cs"/>
              </a:rPr>
              <a:t>CONCURSO ESCOLAR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>
                <a:latin typeface="Gotham Black" pitchFamily="50" charset="0"/>
                <a:ea typeface="+mj-ea"/>
                <a:cs typeface="+mj-cs"/>
              </a:rPr>
              <a:t>“ARAGÓN ES TU TERRITORIO”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D6CF7C0-0FB6-8789-CF9A-2D4F8E17FA6E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Black" pitchFamily="50" charset="0"/>
                <a:cs typeface="Gotham-MediumItalic" pitchFamily="2" charset="0"/>
              </a:rPr>
              <a:t>GALARDÓN: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Categoría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 C:</a:t>
            </a:r>
            <a:r>
              <a:rPr lang="en-US" sz="2000" dirty="0">
                <a:latin typeface="Gotham-Light" panose="02000603030000020004" pitchFamily="2" charset="0"/>
              </a:rPr>
              <a:t/>
            </a:r>
            <a:br>
              <a:rPr lang="en-US" sz="2000" dirty="0">
                <a:latin typeface="Gotham-Light" panose="02000603030000020004" pitchFamily="2" charset="0"/>
              </a:rPr>
            </a:br>
            <a:r>
              <a:rPr lang="es-ES" sz="2000" dirty="0">
                <a:latin typeface="Gotham-Light" panose="02000603030000020004" pitchFamily="2" charset="0"/>
              </a:rPr>
              <a:t>Bachillerato</a:t>
            </a: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Modalidad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:</a:t>
            </a:r>
            <a:r>
              <a:rPr lang="en-US" sz="2000" dirty="0">
                <a:latin typeface="Gotham-Light" panose="02000603030000020004" pitchFamily="2" charset="0"/>
              </a:rPr>
              <a:t/>
            </a:r>
            <a:br>
              <a:rPr lang="en-US" sz="2000" dirty="0">
                <a:latin typeface="Gotham-Light" panose="02000603030000020004" pitchFamily="2" charset="0"/>
              </a:rPr>
            </a:br>
            <a:r>
              <a:rPr lang="en-US" sz="2000" dirty="0" err="1" smtClean="0">
                <a:latin typeface="Gotham-Light" panose="02000603030000020004" pitchFamily="2" charset="0"/>
              </a:rPr>
              <a:t>Fotografía</a:t>
            </a: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latin typeface="Gotham Black" pitchFamily="50" charset="0"/>
              </a:rPr>
              <a:t>MARTA NAYA ÚBEDA</a:t>
            </a:r>
            <a:endParaRPr lang="en-US" sz="2600" dirty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Gotham-Light" panose="02000603030000020004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Centro escolar:</a:t>
            </a:r>
            <a:r>
              <a:rPr lang="en-US" sz="2000" dirty="0">
                <a:latin typeface="Gotham-Light" panose="02000603030000020004" pitchFamily="2" charset="0"/>
              </a:rPr>
              <a:t/>
            </a:r>
            <a:br>
              <a:rPr lang="en-US" sz="2000" dirty="0">
                <a:latin typeface="Gotham-Light" panose="02000603030000020004" pitchFamily="2" charset="0"/>
              </a:rPr>
            </a:br>
            <a:r>
              <a:rPr lang="en-US" sz="2000" dirty="0">
                <a:latin typeface="Gotham-Light" panose="02000603030000020004" pitchFamily="2" charset="0"/>
              </a:rPr>
              <a:t>Colegio Padre Enrique </a:t>
            </a:r>
            <a:r>
              <a:rPr lang="en-US" sz="2000" dirty="0" smtClean="0">
                <a:latin typeface="Gotham-Light" panose="02000603030000020004" pitchFamily="2" charset="0"/>
              </a:rPr>
              <a:t>de </a:t>
            </a:r>
            <a:r>
              <a:rPr lang="en-US" sz="2000" dirty="0" err="1" smtClean="0">
                <a:latin typeface="Gotham-Light" panose="02000603030000020004" pitchFamily="2" charset="0"/>
              </a:rPr>
              <a:t>Ossó</a:t>
            </a:r>
            <a:r>
              <a:rPr lang="en-US" sz="2000" dirty="0" smtClean="0">
                <a:latin typeface="Gotham-Light" panose="02000603030000020004" pitchFamily="2" charset="0"/>
              </a:rPr>
              <a:t> </a:t>
            </a:r>
            <a:r>
              <a:rPr lang="en-US" sz="2000" dirty="0">
                <a:latin typeface="Gotham-Light" panose="02000603030000020004" pitchFamily="2" charset="0"/>
              </a:rPr>
              <a:t>(Zaragoza)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Tutor: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-Light" panose="02000603030000020004" pitchFamily="2" charset="0"/>
                <a:cs typeface="Gotham-MediumItalic" pitchFamily="2" charset="0"/>
              </a:rPr>
              <a:t>Marcos Guillén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-MediumItalic" pitchFamily="2" charset="0"/>
              <a:cs typeface="Gotham-MediumItalic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Título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 de la </a:t>
            </a: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obra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2000" dirty="0">
                <a:latin typeface="Gotham-Light" panose="02000603030000020004" pitchFamily="2" charset="0"/>
                <a:cs typeface="Gotham-MediumItalic" pitchFamily="2" charset="0"/>
              </a:rPr>
              <a:t>La Rasmia del desierto</a:t>
            </a:r>
            <a:endParaRPr lang="en-US" sz="2400" dirty="0">
              <a:latin typeface="Gotham Black" pitchFamily="50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77751C-E958-53C6-9A5B-F030FD2CD4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0" t="10476" r="11914" b="14278"/>
          <a:stretch/>
        </p:blipFill>
        <p:spPr>
          <a:xfrm rot="5400000">
            <a:off x="6328814" y="1145850"/>
            <a:ext cx="4875756" cy="47510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A054094-2D6B-BDAC-CC06-D772E6A88F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7320" y="888755"/>
            <a:ext cx="3895909" cy="519454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751493F-21AB-7A83-FE4E-FE29CAC25E6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0498" y="1397000"/>
            <a:ext cx="5638799" cy="4229099"/>
          </a:xfrm>
          <a:prstGeom prst="rect">
            <a:avLst/>
          </a:prstGeom>
        </p:spPr>
      </p:pic>
      <p:pic>
        <p:nvPicPr>
          <p:cNvPr id="17" name="Imagen 1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4B8D0E37-F5FE-9C7A-9DE8-F21C21947AC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0" y="207065"/>
            <a:ext cx="1574338" cy="68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443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232</Words>
  <Application>Microsoft Office PowerPoint</Application>
  <PresentationFormat>Panorámica</PresentationFormat>
  <Paragraphs>85</Paragraphs>
  <Slides>5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2" baseType="lpstr">
      <vt:lpstr>Aptos</vt:lpstr>
      <vt:lpstr>Aptos Display</vt:lpstr>
      <vt:lpstr>Arial</vt:lpstr>
      <vt:lpstr>Gotham Black</vt:lpstr>
      <vt:lpstr>Gotham-Light</vt:lpstr>
      <vt:lpstr>Gotham-MediumItalic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 Gazulla</dc:creator>
  <cp:lastModifiedBy>Instituto Geográfico de Aragón</cp:lastModifiedBy>
  <cp:revision>3</cp:revision>
  <dcterms:created xsi:type="dcterms:W3CDTF">2024-05-10T12:07:11Z</dcterms:created>
  <dcterms:modified xsi:type="dcterms:W3CDTF">2024-05-13T13:00:39Z</dcterms:modified>
</cp:coreProperties>
</file>