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 bookmarkIdSeed="2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76" r:id="rId2"/>
    <p:sldId id="299" r:id="rId3"/>
    <p:sldId id="670" r:id="rId4"/>
    <p:sldId id="3922" r:id="rId5"/>
    <p:sldId id="3920" r:id="rId6"/>
    <p:sldId id="715" r:id="rId7"/>
    <p:sldId id="3966" r:id="rId8"/>
    <p:sldId id="3926" r:id="rId9"/>
    <p:sldId id="3958" r:id="rId10"/>
    <p:sldId id="3967" r:id="rId11"/>
    <p:sldId id="309" r:id="rId12"/>
    <p:sldId id="3951" r:id="rId13"/>
    <p:sldId id="694" r:id="rId14"/>
    <p:sldId id="3962" r:id="rId15"/>
    <p:sldId id="3921" r:id="rId16"/>
    <p:sldId id="689" r:id="rId17"/>
    <p:sldId id="3928" r:id="rId18"/>
    <p:sldId id="702" r:id="rId19"/>
    <p:sldId id="942" r:id="rId20"/>
    <p:sldId id="947" r:id="rId21"/>
    <p:sldId id="261" r:id="rId22"/>
  </p:sldIdLst>
  <p:sldSz cx="12192000" cy="6858000"/>
  <p:notesSz cx="6858000" cy="9144000"/>
  <p:embeddedFontLst>
    <p:embeddedFont>
      <p:font typeface="Arial Narrow" panose="020B0606020202030204" pitchFamily="34" charset="0"/>
      <p:regular r:id="rId25"/>
      <p:bold r:id="rId26"/>
      <p:italic r:id="rId27"/>
      <p:boldItalic r:id="rId28"/>
    </p:embeddedFont>
    <p:embeddedFont>
      <p:font typeface="Gill Sans MT" panose="020B0502020104020203" pitchFamily="34" charset="0"/>
      <p:regular r:id="rId29"/>
      <p:bold r:id="rId30"/>
      <p:italic r:id="rId31"/>
      <p:boldItalic r:id="rId32"/>
    </p:embeddedFont>
    <p:embeddedFont>
      <p:font typeface="League Spartan" panose="020B0604020202020204" charset="0"/>
      <p:bold r:id="rId33"/>
    </p:embeddedFont>
    <p:embeddedFont>
      <p:font typeface="Myriad Pro" panose="020B0503030403020204" charset="0"/>
      <p:regular r:id="rId34"/>
      <p:bold r:id="rId35"/>
      <p:italic r:id="rId36"/>
      <p:boldItalic r:id="rId37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7FE880A-9A70-D19A-4EA1-18C7004680C7}" name="Carlos López Monllor" initials="CLM" userId="S::carlos.lopez@cedex.es::74ad29b8-e005-4709-8b32-e9473ca0ae6b" providerId="AD"/>
  <p188:author id="{7072F0E6-9196-C73C-7795-B601B04A9E26}" name="CEDEX" initials="CEDEX" userId="CEDEX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66FF66"/>
    <a:srgbClr val="E52B3B"/>
    <a:srgbClr val="B59AC9"/>
    <a:srgbClr val="FFCB0A"/>
    <a:srgbClr val="999999"/>
    <a:srgbClr val="EC6E07"/>
    <a:srgbClr val="252883"/>
    <a:srgbClr val="1EAD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53" autoAdjust="0"/>
    <p:restoredTop sz="84972" autoAdjust="0"/>
  </p:normalViewPr>
  <p:slideViewPr>
    <p:cSldViewPr snapToGrid="0" snapToObjects="1">
      <p:cViewPr varScale="1">
        <p:scale>
          <a:sx n="50" d="100"/>
          <a:sy n="50" d="100"/>
        </p:scale>
        <p:origin x="918" y="4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47" d="100"/>
          <a:sy n="47" d="100"/>
        </p:scale>
        <p:origin x="2792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80929CED-2377-964A-AE81-FD501A902C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075612F-252F-E240-B72A-61EDEA8055C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1A72C68-3B3D-4742-ACBE-DBFB1435F3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7D38DE-DB90-E04A-B93A-F11CDD09A953}" type="slidenum">
              <a:rPr lang="es-ES" smtClean="0"/>
              <a:t>‹Nº›</a:t>
            </a:fld>
            <a:endParaRPr lang="es-ES"/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1262DBDA-169F-F74E-BA30-51F338EB57E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A9478-BB36-9D42-8CD2-CFD5A9DC4BBB}" type="datetimeFigureOut">
              <a:rPr lang="es-ES" smtClean="0"/>
              <a:t>28/02/2025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6128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55FA85-4D2B-2F45-AFCD-8C239A2B1AC7}" type="datetimeFigureOut">
              <a:rPr lang="es-ES" smtClean="0"/>
              <a:t>28/02/2025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E5F9D-6FEF-D442-BE6B-D101D9D317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167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E5F9D-6FEF-D442-BE6B-D101D9D31750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4997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C8E29-A7F1-353B-1F7D-DAD1D98F4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D7692E4-3982-4E78-90FA-F0C42BDE74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EB8F310-B251-DFE6-7D13-9BE077A0BD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809A812-9D89-2648-5E1B-63F39B9391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E5F9D-6FEF-D442-BE6B-D101D9D31750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6919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E5F9D-6FEF-D442-BE6B-D101D9D31750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09845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E5F9D-6FEF-D442-BE6B-D101D9D31750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57878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E5F9D-6FEF-D442-BE6B-D101D9D31750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50333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ABB30-7BAE-763E-082C-D0CAF62E3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1CD844E-8E1C-38B8-7ADE-DE4C0E1162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18DBA49-E1EA-C66F-83DF-37C6DADA7F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E62E769-495F-C3F9-09E5-881BA21CBF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E5F9D-6FEF-D442-BE6B-D101D9D31750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55804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103D6-94B7-59AA-1672-DE7EB0ED4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2A9DA36-14B2-67AE-6295-63288A2844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CCB87A3-8F7B-1D1D-FFB8-53B0212DEE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DF6F91A-4771-657F-6DE0-8097BE3211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E5F9D-6FEF-D442-BE6B-D101D9D31750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81608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E5F9D-6FEF-D442-BE6B-D101D9D31750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26976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EFC33-74F2-D87A-72A7-69948E70B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E8A2932-E124-F32C-7E18-66E4CFB5D0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17D7C4A-6517-43AC-D049-EA6E223075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3CCE5C8-75AC-D6B1-EB22-0C7D87A070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E5F9D-6FEF-D442-BE6B-D101D9D31750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00851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s-ES" sz="1200" dirty="0">
              <a:latin typeface="Gill Sans MT" panose="020B05020201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E5F9D-6FEF-D442-BE6B-D101D9D31750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10253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E5F9D-6FEF-D442-BE6B-D101D9D31750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1391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E5F9D-6FEF-D442-BE6B-D101D9D31750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31955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2296B-6FB3-E465-685F-41429748F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D70BFC1-C82C-3A82-4371-4E401A2F0D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C47A725-54FF-D75F-6085-B206C3469F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2A8EC12-E55E-F654-4760-0CBEBA8ACD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E5F9D-6FEF-D442-BE6B-D101D9D31750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50360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E5F9D-6FEF-D442-BE6B-D101D9D31750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0745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dirty="0">
              <a:latin typeface="Gill Sans MT" panose="020B05020201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E5F9D-6FEF-D442-BE6B-D101D9D31750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9391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70F9E-EA52-250E-E1DB-FBFF2A871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4307B57-C4F8-8ECF-7903-F66938F448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38F5879-A0D9-2BE0-C32A-93F2D6C07D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0F37F68-4456-41CE-1CE9-EE5CE5020E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E5F9D-6FEF-D442-BE6B-D101D9D31750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6216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ptos" panose="020B0004020202020204" pitchFamily="34" charset="0"/>
              <a:buNone/>
              <a:tabLst/>
              <a:defRPr/>
            </a:pPr>
            <a:endParaRPr lang="es-E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E5F9D-6FEF-D442-BE6B-D101D9D31750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3996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E5F9D-6FEF-D442-BE6B-D101D9D31750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4777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414A3-1C8E-AF31-EA93-7FFA73251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663EE3C-564F-1274-19CD-51B72A26F9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A0AFCCD-3676-BE26-4B1F-8DBC707616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74FE4D3-AC45-35C2-6BBA-951B30EF41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E5F9D-6FEF-D442-BE6B-D101D9D31750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5878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47ED5-F6DD-C2C0-D231-358D6416F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211663B-BA5B-E60D-5673-C9D453E64A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2BA67DA-9ED5-7E98-E8F9-D6C51EACD6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F4A68F1-1A75-5F48-6473-1225B10999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E5F9D-6FEF-D442-BE6B-D101D9D31750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759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3F2BD-F3F0-D6C3-2EA6-74B9CD815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48B6908-079B-D3CB-BEA0-BCD2294E51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E9C9FD9-FF65-56D5-5AC5-66DB288F0C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="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8B4335D-1936-3914-06F6-63033F0A9A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E5F9D-6FEF-D442-BE6B-D101D9D31750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7833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microsoft.com/office/2007/relationships/hdphoto" Target="../media/hdphoto4.wdp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5.wdp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microsoft.com/office/2007/relationships/hdphoto" Target="../media/hdphoto6.wdp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microsoft.com/office/2007/relationships/hdphoto" Target="../media/hdphoto6.wdp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0F0E00B-115E-556C-6E4B-5FDF5C9E1B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2761" b="8191"/>
          <a:stretch/>
        </p:blipFill>
        <p:spPr>
          <a:xfrm>
            <a:off x="748364" y="339865"/>
            <a:ext cx="10695272" cy="6340769"/>
          </a:xfrm>
          <a:prstGeom prst="rect">
            <a:avLst/>
          </a:prstGeom>
        </p:spPr>
      </p:pic>
      <p:pic>
        <p:nvPicPr>
          <p:cNvPr id="34" name="Imagen 33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id="{DD3F222A-89F5-FD41-B576-07086760B1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8930" y="1853826"/>
            <a:ext cx="5869516" cy="882634"/>
          </a:xfrm>
          <a:prstGeom prst="rect">
            <a:avLst/>
          </a:prstGeom>
        </p:spPr>
      </p:pic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55BC9481-B44D-E348-BD22-35D1BD47B3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8930" y="3047781"/>
            <a:ext cx="6355619" cy="1180653"/>
          </a:xfrm>
        </p:spPr>
        <p:txBody>
          <a:bodyPr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Título de la presentación.</a:t>
            </a:r>
          </a:p>
        </p:txBody>
      </p: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B8ACAA51-0920-8948-A8A3-C7E7926548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48930" y="4539755"/>
            <a:ext cx="6355619" cy="454025"/>
          </a:xfrm>
        </p:spPr>
        <p:txBody>
          <a:bodyPr/>
          <a:lstStyle>
            <a:lvl1pPr algn="l">
              <a:defRPr sz="2400">
                <a:solidFill>
                  <a:schemeClr val="bg1"/>
                </a:solidFill>
                <a:latin typeface="Myriad Pro" panose="020B0503030403020204" pitchFamily="34" charset="0"/>
                <a:cs typeface="Myanmar Text" panose="020B0502040204020203" pitchFamily="34" charset="0"/>
              </a:defRPr>
            </a:lvl1pPr>
          </a:lstStyle>
          <a:p>
            <a:pPr lvl="0"/>
            <a:r>
              <a:rPr lang="es-ES" dirty="0"/>
              <a:t>Subtítulo de la presentación</a:t>
            </a:r>
          </a:p>
        </p:txBody>
      </p:sp>
      <p:pic>
        <p:nvPicPr>
          <p:cNvPr id="30" name="Imagen 29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id="{A07198E3-E8C8-C141-BCEB-865D69CAC61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biLevel thresh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930" y="2090418"/>
            <a:ext cx="2722836" cy="409449"/>
          </a:xfrm>
          <a:prstGeom prst="rect">
            <a:avLst/>
          </a:prstGeom>
        </p:spPr>
      </p:pic>
      <p:sp>
        <p:nvSpPr>
          <p:cNvPr id="5" name="Cuerda 4">
            <a:extLst>
              <a:ext uri="{FF2B5EF4-FFF2-40B4-BE49-F238E27FC236}">
                <a16:creationId xmlns:a16="http://schemas.microsoft.com/office/drawing/2014/main" id="{3FA60577-DC64-3B4C-9FB2-700EE36347A1}"/>
              </a:ext>
            </a:extLst>
          </p:cNvPr>
          <p:cNvSpPr/>
          <p:nvPr userDrawn="1"/>
        </p:nvSpPr>
        <p:spPr>
          <a:xfrm rot="17548672">
            <a:off x="8431948" y="-863762"/>
            <a:ext cx="2791996" cy="2791996"/>
          </a:xfrm>
          <a:prstGeom prst="chor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Marcador de texto 15">
            <a:extLst>
              <a:ext uri="{FF2B5EF4-FFF2-40B4-BE49-F238E27FC236}">
                <a16:creationId xmlns:a16="http://schemas.microsoft.com/office/drawing/2014/main" id="{F481B57D-274C-254D-B8C7-3B98696FFB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87950" y="339865"/>
            <a:ext cx="2095838" cy="891839"/>
          </a:xfr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Nombre del centro</a:t>
            </a:r>
          </a:p>
        </p:txBody>
      </p:sp>
      <p:pic>
        <p:nvPicPr>
          <p:cNvPr id="4" name="Imagen 3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9B49AFF9-3983-5970-5BAA-4AC303AB18F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7030" y="5766082"/>
            <a:ext cx="2736606" cy="38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12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as + F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arcador de texto 13">
            <a:extLst>
              <a:ext uri="{FF2B5EF4-FFF2-40B4-BE49-F238E27FC236}">
                <a16:creationId xmlns:a16="http://schemas.microsoft.com/office/drawing/2014/main" id="{20F7F4FD-780C-604E-8125-01923FE0C6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3592" y="4296871"/>
            <a:ext cx="4662808" cy="1586039"/>
          </a:xfrm>
        </p:spPr>
        <p:txBody>
          <a:bodyPr/>
          <a:lstStyle>
            <a:lvl1pPr>
              <a:lnSpc>
                <a:spcPct val="100000"/>
              </a:lnSpc>
              <a:defRPr sz="1600">
                <a:latin typeface="Gill Sans MT" panose="020B0502020104020203" pitchFamily="34" charset="77"/>
              </a:defRPr>
            </a:lvl1pPr>
          </a:lstStyle>
          <a:p>
            <a:pPr lvl="0"/>
            <a:r>
              <a:rPr lang="es-ES" dirty="0"/>
              <a:t>Escribe aquí tu texto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CE0A13AB-9B90-6048-81F5-17BC67940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3592" y="3079022"/>
            <a:ext cx="4662808" cy="1083018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Escribe aquí </a:t>
            </a:r>
          </a:p>
          <a:p>
            <a:pPr lvl="0"/>
            <a:r>
              <a:rPr lang="es-ES" dirty="0"/>
              <a:t>un título</a:t>
            </a:r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0C5C5831-6562-1B4F-950C-5C6EA35CB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0088" y="6479112"/>
            <a:ext cx="3285716" cy="365125"/>
          </a:xfrm>
          <a:prstGeom prst="rect">
            <a:avLst/>
          </a:prstGeom>
        </p:spPr>
        <p:txBody>
          <a:bodyPr/>
          <a:lstStyle>
            <a:lvl1pPr algn="r">
              <a:defRPr sz="1000"/>
            </a:lvl1pPr>
          </a:lstStyle>
          <a:p>
            <a:fld id="{2103625B-1D92-9446-9AD1-F090E9BE7B39}" type="slidenum">
              <a:rPr lang="es-ES" smtClean="0"/>
              <a:pPr/>
              <a:t>‹Nº›</a:t>
            </a:fld>
            <a:endParaRPr lang="es-ES" sz="1000" dirty="0"/>
          </a:p>
        </p:txBody>
      </p:sp>
      <p:sp>
        <p:nvSpPr>
          <p:cNvPr id="15" name="Marcador de texto 13">
            <a:extLst>
              <a:ext uri="{FF2B5EF4-FFF2-40B4-BE49-F238E27FC236}">
                <a16:creationId xmlns:a16="http://schemas.microsoft.com/office/drawing/2014/main" id="{1DDC098E-419E-384A-8DD2-EF13D57036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38320" y="3079022"/>
            <a:ext cx="4662808" cy="2803888"/>
          </a:xfrm>
        </p:spPr>
        <p:txBody>
          <a:bodyPr/>
          <a:lstStyle>
            <a:lvl1pPr>
              <a:lnSpc>
                <a:spcPct val="100000"/>
              </a:lnSpc>
              <a:defRPr sz="1600">
                <a:latin typeface="Gill Sans MT" panose="020B0502020104020203" pitchFamily="34" charset="77"/>
              </a:defRPr>
            </a:lvl1pPr>
          </a:lstStyle>
          <a:p>
            <a:pPr lvl="0"/>
            <a:r>
              <a:rPr lang="es-ES" dirty="0"/>
              <a:t>Escribe aquí tu texto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634C515F-7986-BA48-98CB-6C4677356511}"/>
              </a:ext>
            </a:extLst>
          </p:cNvPr>
          <p:cNvSpPr/>
          <p:nvPr userDrawn="1"/>
        </p:nvSpPr>
        <p:spPr>
          <a:xfrm>
            <a:off x="0" y="0"/>
            <a:ext cx="12192000" cy="16507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BC3BE61-A98D-5042-972C-9543D2C2DCC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92" y="655359"/>
            <a:ext cx="10477536" cy="2040602"/>
          </a:xfrm>
        </p:spPr>
        <p:txBody>
          <a:bodyPr/>
          <a:lstStyle/>
          <a:p>
            <a:endParaRPr lang="es-ES"/>
          </a:p>
        </p:txBody>
      </p:sp>
      <p:pic>
        <p:nvPicPr>
          <p:cNvPr id="13" name="Imagen 12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id="{F82C1152-E755-E64D-BD8F-5A31CC7449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1604" y="243902"/>
            <a:ext cx="1014200" cy="152511"/>
          </a:xfrm>
          <a:prstGeom prst="rect">
            <a:avLst/>
          </a:prstGeom>
        </p:spPr>
      </p:pic>
      <p:sp>
        <p:nvSpPr>
          <p:cNvPr id="9" name="Marcador de texto 6">
            <a:extLst>
              <a:ext uri="{FF2B5EF4-FFF2-40B4-BE49-F238E27FC236}">
                <a16:creationId xmlns:a16="http://schemas.microsoft.com/office/drawing/2014/main" id="{026BE6C3-3437-4849-9C70-9224102B002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3592" y="244475"/>
            <a:ext cx="7658421" cy="369888"/>
          </a:xfrm>
        </p:spPr>
        <p:txBody>
          <a:bodyPr>
            <a:noAutofit/>
          </a:bodyPr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Nombre del centro</a:t>
            </a:r>
          </a:p>
        </p:txBody>
      </p:sp>
      <p:sp>
        <p:nvSpPr>
          <p:cNvPr id="14" name="Cuerda 13">
            <a:extLst>
              <a:ext uri="{FF2B5EF4-FFF2-40B4-BE49-F238E27FC236}">
                <a16:creationId xmlns:a16="http://schemas.microsoft.com/office/drawing/2014/main" id="{C87350DA-F261-B74B-9C15-5BB0C88D20A2}"/>
              </a:ext>
            </a:extLst>
          </p:cNvPr>
          <p:cNvSpPr/>
          <p:nvPr userDrawn="1"/>
        </p:nvSpPr>
        <p:spPr>
          <a:xfrm rot="1339568">
            <a:off x="11562787" y="691079"/>
            <a:ext cx="1716277" cy="1716277"/>
          </a:xfrm>
          <a:prstGeom prst="chor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7759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86929F73-083C-5F42-88A8-072E88082D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7823" y="614995"/>
            <a:ext cx="6101396" cy="5640148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765E946C-8AC6-0D49-A5CC-724FA8DD2D55}"/>
              </a:ext>
            </a:extLst>
          </p:cNvPr>
          <p:cNvSpPr/>
          <p:nvPr userDrawn="1"/>
        </p:nvSpPr>
        <p:spPr>
          <a:xfrm>
            <a:off x="6789219" y="275129"/>
            <a:ext cx="3811348" cy="63198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7" name="Marcador de número de diapositiva 5">
            <a:extLst>
              <a:ext uri="{FF2B5EF4-FFF2-40B4-BE49-F238E27FC236}">
                <a16:creationId xmlns:a16="http://schemas.microsoft.com/office/drawing/2014/main" id="{CDFB326A-6ACB-F540-9A59-28559B53D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0088" y="6479112"/>
            <a:ext cx="3285716" cy="365125"/>
          </a:xfrm>
          <a:prstGeom prst="rect">
            <a:avLst/>
          </a:prstGeom>
        </p:spPr>
        <p:txBody>
          <a:bodyPr/>
          <a:lstStyle>
            <a:lvl1pPr algn="r">
              <a:defRPr sz="1000"/>
            </a:lvl1pPr>
          </a:lstStyle>
          <a:p>
            <a:fld id="{2103625B-1D92-9446-9AD1-F090E9BE7B39}" type="slidenum">
              <a:rPr lang="es-ES" smtClean="0"/>
              <a:pPr/>
              <a:t>‹Nº›</a:t>
            </a:fld>
            <a:endParaRPr lang="es-ES" sz="1000" dirty="0"/>
          </a:p>
        </p:txBody>
      </p:sp>
      <p:sp>
        <p:nvSpPr>
          <p:cNvPr id="12" name="Marcador de texto 5">
            <a:extLst>
              <a:ext uri="{FF2B5EF4-FFF2-40B4-BE49-F238E27FC236}">
                <a16:creationId xmlns:a16="http://schemas.microsoft.com/office/drawing/2014/main" id="{351FF9DA-9FEF-D64B-9050-A297D55F36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07895" y="1864058"/>
            <a:ext cx="2964385" cy="3492870"/>
          </a:xfrm>
        </p:spPr>
        <p:txBody>
          <a:bodyPr/>
          <a:lstStyle>
            <a:lvl1pPr>
              <a:lnSpc>
                <a:spcPct val="100000"/>
              </a:lnSpc>
              <a:defRPr sz="25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Escribe aquí tu cita.</a:t>
            </a:r>
          </a:p>
        </p:txBody>
      </p:sp>
      <p:sp>
        <p:nvSpPr>
          <p:cNvPr id="15" name="Marcador de texto 13">
            <a:extLst>
              <a:ext uri="{FF2B5EF4-FFF2-40B4-BE49-F238E27FC236}">
                <a16:creationId xmlns:a16="http://schemas.microsoft.com/office/drawing/2014/main" id="{CBB048BF-B778-8341-A2A4-C2D24CB6915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07895" y="5421371"/>
            <a:ext cx="2964385" cy="60690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Gill Sans MT" panose="020B0502020104020203" pitchFamily="34" charset="77"/>
              </a:defRPr>
            </a:lvl1pPr>
          </a:lstStyle>
          <a:p>
            <a:pPr lvl="0"/>
            <a:r>
              <a:rPr lang="es-ES" dirty="0"/>
              <a:t>Escribe aquí el autor de la cita.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4D4FEC8-819F-DD47-B53E-4FD003D5BB32}"/>
              </a:ext>
            </a:extLst>
          </p:cNvPr>
          <p:cNvSpPr txBox="1"/>
          <p:nvPr userDrawn="1"/>
        </p:nvSpPr>
        <p:spPr>
          <a:xfrm>
            <a:off x="7207895" y="1133178"/>
            <a:ext cx="22657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600" dirty="0">
                <a:solidFill>
                  <a:schemeClr val="bg1"/>
                </a:solidFill>
                <a:latin typeface="League Spartan" pitchFamily="2" charset="77"/>
              </a:rPr>
              <a:t>“”</a:t>
            </a:r>
          </a:p>
        </p:txBody>
      </p:sp>
      <p:sp>
        <p:nvSpPr>
          <p:cNvPr id="18" name="Marcador de posición de imagen 3">
            <a:extLst>
              <a:ext uri="{FF2B5EF4-FFF2-40B4-BE49-F238E27FC236}">
                <a16:creationId xmlns:a16="http://schemas.microsoft.com/office/drawing/2014/main" id="{E2D50F81-2865-8646-B284-7C446C83CF8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600567" y="614995"/>
            <a:ext cx="971045" cy="5614888"/>
          </a:xfrm>
        </p:spPr>
        <p:txBody>
          <a:bodyPr/>
          <a:lstStyle/>
          <a:p>
            <a:endParaRPr lang="es-ES" dirty="0"/>
          </a:p>
        </p:txBody>
      </p:sp>
      <p:pic>
        <p:nvPicPr>
          <p:cNvPr id="11" name="Imagen 10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id="{D7A96253-027B-4843-BDF5-2695BF7274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1604" y="243902"/>
            <a:ext cx="1014200" cy="152511"/>
          </a:xfrm>
          <a:prstGeom prst="rect">
            <a:avLst/>
          </a:prstGeom>
        </p:spPr>
      </p:pic>
      <p:sp>
        <p:nvSpPr>
          <p:cNvPr id="13" name="Marcador de texto 6">
            <a:extLst>
              <a:ext uri="{FF2B5EF4-FFF2-40B4-BE49-F238E27FC236}">
                <a16:creationId xmlns:a16="http://schemas.microsoft.com/office/drawing/2014/main" id="{2725141C-C977-DB48-BDA5-15FE3E2630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7824" y="244475"/>
            <a:ext cx="6101395" cy="280311"/>
          </a:xfrm>
        </p:spPr>
        <p:txBody>
          <a:bodyPr>
            <a:noAutofit/>
          </a:bodyPr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 dirty="0"/>
              <a:t>Nombre del centro</a:t>
            </a:r>
          </a:p>
        </p:txBody>
      </p:sp>
    </p:spTree>
    <p:extLst>
      <p:ext uri="{BB962C8B-B14F-4D97-AF65-F5344CB8AC3E}">
        <p14:creationId xmlns:p14="http://schemas.microsoft.com/office/powerpoint/2010/main" val="2033364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CEB75E7A-AA98-614E-B478-C28801D54F45}"/>
              </a:ext>
            </a:extLst>
          </p:cNvPr>
          <p:cNvSpPr/>
          <p:nvPr userDrawn="1"/>
        </p:nvSpPr>
        <p:spPr>
          <a:xfrm>
            <a:off x="0" y="0"/>
            <a:ext cx="12192000" cy="21605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dirty="0"/>
          </a:p>
        </p:txBody>
      </p:sp>
      <p:sp>
        <p:nvSpPr>
          <p:cNvPr id="10" name="Marcador de texto 5">
            <a:extLst>
              <a:ext uri="{FF2B5EF4-FFF2-40B4-BE49-F238E27FC236}">
                <a16:creationId xmlns:a16="http://schemas.microsoft.com/office/drawing/2014/main" id="{15AB9EB1-D19A-A048-9AE8-2CDC234027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3708" y="785497"/>
            <a:ext cx="4749335" cy="840101"/>
          </a:xfrm>
        </p:spPr>
        <p:txBody>
          <a:bodyPr/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Escribe aquí un título</a:t>
            </a:r>
          </a:p>
        </p:txBody>
      </p:sp>
      <p:sp>
        <p:nvSpPr>
          <p:cNvPr id="26" name="Marcador de texto 13">
            <a:extLst>
              <a:ext uri="{FF2B5EF4-FFF2-40B4-BE49-F238E27FC236}">
                <a16:creationId xmlns:a16="http://schemas.microsoft.com/office/drawing/2014/main" id="{D2E56111-D029-B143-A955-EF3B4FF0AB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31674" y="785498"/>
            <a:ext cx="4467121" cy="840102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chemeClr val="bg1"/>
                </a:solidFill>
                <a:latin typeface="Gill Sans MT" panose="020B0502020104020203" pitchFamily="34" charset="77"/>
              </a:defRPr>
            </a:lvl1pPr>
          </a:lstStyle>
          <a:p>
            <a:pPr lvl="0"/>
            <a:r>
              <a:rPr lang="es-ES" dirty="0"/>
              <a:t>Escribe aquí tu texto.</a:t>
            </a:r>
          </a:p>
        </p:txBody>
      </p:sp>
      <p:sp>
        <p:nvSpPr>
          <p:cNvPr id="4" name="Marcador de tabla 3">
            <a:extLst>
              <a:ext uri="{FF2B5EF4-FFF2-40B4-BE49-F238E27FC236}">
                <a16:creationId xmlns:a16="http://schemas.microsoft.com/office/drawing/2014/main" id="{8C57E85F-666B-3C43-A38F-ECFD0AF4A58A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793708" y="2557654"/>
            <a:ext cx="9821283" cy="3884205"/>
          </a:xfrm>
        </p:spPr>
        <p:txBody>
          <a:bodyPr/>
          <a:lstStyle/>
          <a:p>
            <a:endParaRPr lang="es-ES"/>
          </a:p>
        </p:txBody>
      </p:sp>
      <p:pic>
        <p:nvPicPr>
          <p:cNvPr id="6" name="Imagen 5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id="{4A4B6675-CAF4-6447-85BD-41BA302237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1604" y="243902"/>
            <a:ext cx="1014200" cy="152511"/>
          </a:xfrm>
          <a:prstGeom prst="rect">
            <a:avLst/>
          </a:prstGeom>
        </p:spPr>
      </p:pic>
      <p:sp>
        <p:nvSpPr>
          <p:cNvPr id="8" name="Marcador de texto 6">
            <a:extLst>
              <a:ext uri="{FF2B5EF4-FFF2-40B4-BE49-F238E27FC236}">
                <a16:creationId xmlns:a16="http://schemas.microsoft.com/office/drawing/2014/main" id="{540F6091-C9B1-504F-8334-13DED89AEC3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614991" y="558055"/>
            <a:ext cx="1360813" cy="1214102"/>
          </a:xfrm>
        </p:spPr>
        <p:txBody>
          <a:bodyPr>
            <a:noAutofit/>
          </a:bodyPr>
          <a:lstStyle>
            <a:lvl1pPr algn="r">
              <a:lnSpc>
                <a:spcPct val="100000"/>
              </a:lnSpc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Nombre del centro</a:t>
            </a:r>
          </a:p>
        </p:txBody>
      </p:sp>
      <p:sp>
        <p:nvSpPr>
          <p:cNvPr id="11" name="Cuerda 10">
            <a:extLst>
              <a:ext uri="{FF2B5EF4-FFF2-40B4-BE49-F238E27FC236}">
                <a16:creationId xmlns:a16="http://schemas.microsoft.com/office/drawing/2014/main" id="{633C5CE0-6273-944C-9C50-70757F3D509A}"/>
              </a:ext>
            </a:extLst>
          </p:cNvPr>
          <p:cNvSpPr/>
          <p:nvPr userDrawn="1"/>
        </p:nvSpPr>
        <p:spPr>
          <a:xfrm rot="1339568">
            <a:off x="11562787" y="1872511"/>
            <a:ext cx="1716277" cy="1716277"/>
          </a:xfrm>
          <a:prstGeom prst="chor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4020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c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CE73ED47-9445-2F4D-BFEB-9AB3B7E6BAEF}"/>
              </a:ext>
            </a:extLst>
          </p:cNvPr>
          <p:cNvSpPr/>
          <p:nvPr userDrawn="1"/>
        </p:nvSpPr>
        <p:spPr>
          <a:xfrm>
            <a:off x="0" y="0"/>
            <a:ext cx="12192000" cy="21605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dirty="0"/>
          </a:p>
        </p:txBody>
      </p:sp>
      <p:sp>
        <p:nvSpPr>
          <p:cNvPr id="10" name="Marcador de texto 5">
            <a:extLst>
              <a:ext uri="{FF2B5EF4-FFF2-40B4-BE49-F238E27FC236}">
                <a16:creationId xmlns:a16="http://schemas.microsoft.com/office/drawing/2014/main" id="{15AB9EB1-D19A-A048-9AE8-2CDC234027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3708" y="785497"/>
            <a:ext cx="4749335" cy="857035"/>
          </a:xfrm>
        </p:spPr>
        <p:txBody>
          <a:bodyPr/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Escribe aquí un título</a:t>
            </a:r>
          </a:p>
        </p:txBody>
      </p:sp>
      <p:sp>
        <p:nvSpPr>
          <p:cNvPr id="3" name="Marcador de gráfico 2">
            <a:extLst>
              <a:ext uri="{FF2B5EF4-FFF2-40B4-BE49-F238E27FC236}">
                <a16:creationId xmlns:a16="http://schemas.microsoft.com/office/drawing/2014/main" id="{F0B20EEA-DE0C-D446-80A6-960899F890BC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793750" y="2670372"/>
            <a:ext cx="4749800" cy="3495478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8" name="Marcador de gráfico 2">
            <a:extLst>
              <a:ext uri="{FF2B5EF4-FFF2-40B4-BE49-F238E27FC236}">
                <a16:creationId xmlns:a16="http://schemas.microsoft.com/office/drawing/2014/main" id="{BC1ED646-8079-6B40-BEBC-374DE47CC3EF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6229686" y="2670372"/>
            <a:ext cx="4749800" cy="3495478"/>
          </a:xfrm>
        </p:spPr>
        <p:txBody>
          <a:bodyPr/>
          <a:lstStyle/>
          <a:p>
            <a:endParaRPr lang="es-ES"/>
          </a:p>
        </p:txBody>
      </p:sp>
      <p:pic>
        <p:nvPicPr>
          <p:cNvPr id="7" name="Imagen 6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id="{EF54F4CE-0E19-3D40-9C48-C3DE106F19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1604" y="243902"/>
            <a:ext cx="1014200" cy="152511"/>
          </a:xfrm>
          <a:prstGeom prst="rect">
            <a:avLst/>
          </a:prstGeom>
        </p:spPr>
      </p:pic>
      <p:sp>
        <p:nvSpPr>
          <p:cNvPr id="12" name="Marcador de texto 13">
            <a:extLst>
              <a:ext uri="{FF2B5EF4-FFF2-40B4-BE49-F238E27FC236}">
                <a16:creationId xmlns:a16="http://schemas.microsoft.com/office/drawing/2014/main" id="{BA765B90-37AE-4249-AC57-76BEB114A3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31674" y="785498"/>
            <a:ext cx="4467121" cy="857035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chemeClr val="bg1"/>
                </a:solidFill>
                <a:latin typeface="Gill Sans MT" panose="020B0502020104020203" pitchFamily="34" charset="77"/>
              </a:defRPr>
            </a:lvl1pPr>
          </a:lstStyle>
          <a:p>
            <a:pPr lvl="0"/>
            <a:r>
              <a:rPr lang="es-ES" dirty="0"/>
              <a:t>Escribe aquí tu texto.</a:t>
            </a:r>
          </a:p>
        </p:txBody>
      </p:sp>
      <p:sp>
        <p:nvSpPr>
          <p:cNvPr id="13" name="Marcador de texto 6">
            <a:extLst>
              <a:ext uri="{FF2B5EF4-FFF2-40B4-BE49-F238E27FC236}">
                <a16:creationId xmlns:a16="http://schemas.microsoft.com/office/drawing/2014/main" id="{AE53BB3A-9932-4F43-B06D-AEAA82791FF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614991" y="558055"/>
            <a:ext cx="1360813" cy="1214102"/>
          </a:xfrm>
        </p:spPr>
        <p:txBody>
          <a:bodyPr>
            <a:noAutofit/>
          </a:bodyPr>
          <a:lstStyle>
            <a:lvl1pPr algn="r">
              <a:lnSpc>
                <a:spcPct val="100000"/>
              </a:lnSpc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Nombre del centro</a:t>
            </a:r>
          </a:p>
        </p:txBody>
      </p:sp>
      <p:sp>
        <p:nvSpPr>
          <p:cNvPr id="9" name="Cuerda 8">
            <a:extLst>
              <a:ext uri="{FF2B5EF4-FFF2-40B4-BE49-F238E27FC236}">
                <a16:creationId xmlns:a16="http://schemas.microsoft.com/office/drawing/2014/main" id="{F54FAF86-08C5-9646-9C46-24D5ABBB4974}"/>
              </a:ext>
            </a:extLst>
          </p:cNvPr>
          <p:cNvSpPr/>
          <p:nvPr userDrawn="1"/>
        </p:nvSpPr>
        <p:spPr>
          <a:xfrm rot="1339568">
            <a:off x="11562787" y="1872511"/>
            <a:ext cx="1716277" cy="1716277"/>
          </a:xfrm>
          <a:prstGeom prst="chor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9072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eria+Tex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0C5C5831-6562-1B4F-950C-5C6EA35CB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0088" y="6479112"/>
            <a:ext cx="3285716" cy="365125"/>
          </a:xfrm>
          <a:prstGeom prst="rect">
            <a:avLst/>
          </a:prstGeom>
        </p:spPr>
        <p:txBody>
          <a:bodyPr/>
          <a:lstStyle>
            <a:lvl1pPr algn="r">
              <a:defRPr sz="1000"/>
            </a:lvl1pPr>
          </a:lstStyle>
          <a:p>
            <a:fld id="{2103625B-1D92-9446-9AD1-F090E9BE7B39}" type="slidenum">
              <a:rPr lang="es-ES" smtClean="0"/>
              <a:pPr/>
              <a:t>‹Nº›</a:t>
            </a:fld>
            <a:endParaRPr lang="es-ES" sz="1000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74C0D7D-949D-3E48-89EC-25F05690AE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6773035" cy="2079625"/>
          </a:xfrm>
        </p:spPr>
        <p:txBody>
          <a:bodyPr/>
          <a:lstStyle/>
          <a:p>
            <a:endParaRPr lang="es-ES"/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955C7B5A-7E0B-B24A-922B-9FE84F987B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2201033"/>
            <a:ext cx="2160588" cy="4642679"/>
          </a:xfrm>
        </p:spPr>
        <p:txBody>
          <a:bodyPr/>
          <a:lstStyle/>
          <a:p>
            <a:endParaRPr lang="es-ES"/>
          </a:p>
        </p:txBody>
      </p:sp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FC80A21C-9EFA-FF44-9C75-2999C1BCD8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63175" y="0"/>
            <a:ext cx="2028825" cy="6858000"/>
          </a:xfrm>
        </p:spPr>
        <p:txBody>
          <a:bodyPr/>
          <a:lstStyle/>
          <a:p>
            <a:endParaRPr lang="es-ES"/>
          </a:p>
        </p:txBody>
      </p:sp>
      <p:sp>
        <p:nvSpPr>
          <p:cNvPr id="15" name="Marcador de posición de imagen 14">
            <a:extLst>
              <a:ext uri="{FF2B5EF4-FFF2-40B4-BE49-F238E27FC236}">
                <a16:creationId xmlns:a16="http://schemas.microsoft.com/office/drawing/2014/main" id="{C27DDF5C-0E46-8A4A-9173-5B47750D47C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289639" y="5599113"/>
            <a:ext cx="7744485" cy="1258887"/>
          </a:xfrm>
        </p:spPr>
        <p:txBody>
          <a:bodyPr/>
          <a:lstStyle/>
          <a:p>
            <a:endParaRPr lang="es-ES"/>
          </a:p>
        </p:txBody>
      </p:sp>
      <p:sp>
        <p:nvSpPr>
          <p:cNvPr id="17" name="Marcador de posición de imagen 16">
            <a:extLst>
              <a:ext uri="{FF2B5EF4-FFF2-40B4-BE49-F238E27FC236}">
                <a16:creationId xmlns:a16="http://schemas.microsoft.com/office/drawing/2014/main" id="{73EE40B3-247B-4F40-A28B-D571D960220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18675" y="0"/>
            <a:ext cx="3115449" cy="5462124"/>
          </a:xfrm>
        </p:spPr>
        <p:txBody>
          <a:bodyPr/>
          <a:lstStyle/>
          <a:p>
            <a:endParaRPr lang="es-ES"/>
          </a:p>
        </p:txBody>
      </p:sp>
      <p:sp>
        <p:nvSpPr>
          <p:cNvPr id="18" name="Marcador de texto 13">
            <a:extLst>
              <a:ext uri="{FF2B5EF4-FFF2-40B4-BE49-F238E27FC236}">
                <a16:creationId xmlns:a16="http://schemas.microsoft.com/office/drawing/2014/main" id="{98C8BD21-3302-F64C-AC5B-2A23597AABD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19520" y="2840473"/>
            <a:ext cx="4224042" cy="253263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s-ES" sz="1600" b="0" i="0" smtClean="0">
                <a:effectLst/>
                <a:latin typeface="Gill Sans MT" panose="020B0502020104020203" pitchFamily="34" charset="77"/>
              </a:defRPr>
            </a:lvl1pPr>
          </a:lstStyle>
          <a:p>
            <a:r>
              <a:rPr lang="es-ES" dirty="0"/>
              <a:t>Escribe aquí el texto</a:t>
            </a:r>
          </a:p>
        </p:txBody>
      </p:sp>
      <p:sp>
        <p:nvSpPr>
          <p:cNvPr id="19" name="Marcador de texto 5">
            <a:extLst>
              <a:ext uri="{FF2B5EF4-FFF2-40B4-BE49-F238E27FC236}">
                <a16:creationId xmlns:a16="http://schemas.microsoft.com/office/drawing/2014/main" id="{062915CF-9171-6144-83B3-2F7F3D25170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19520" y="2401866"/>
            <a:ext cx="4224042" cy="389265"/>
          </a:xfrm>
        </p:spPr>
        <p:txBody>
          <a:bodyPr/>
          <a:lstStyle>
            <a:lvl1pPr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 dirty="0"/>
              <a:t>Escribe un título</a:t>
            </a:r>
          </a:p>
        </p:txBody>
      </p:sp>
    </p:spTree>
    <p:extLst>
      <p:ext uri="{BB962C8B-B14F-4D97-AF65-F5344CB8AC3E}">
        <p14:creationId xmlns:p14="http://schemas.microsoft.com/office/powerpoint/2010/main" val="619834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er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0C5C5831-6562-1B4F-950C-5C6EA35CB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0088" y="6479112"/>
            <a:ext cx="3285716" cy="365125"/>
          </a:xfrm>
          <a:prstGeom prst="rect">
            <a:avLst/>
          </a:prstGeom>
        </p:spPr>
        <p:txBody>
          <a:bodyPr/>
          <a:lstStyle>
            <a:lvl1pPr algn="r">
              <a:defRPr sz="1000"/>
            </a:lvl1pPr>
          </a:lstStyle>
          <a:p>
            <a:fld id="{2103625B-1D92-9446-9AD1-F090E9BE7B39}" type="slidenum">
              <a:rPr lang="es-ES" smtClean="0"/>
              <a:pPr/>
              <a:t>‹Nº›</a:t>
            </a:fld>
            <a:endParaRPr lang="es-ES" sz="1000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74C0D7D-949D-3E48-89EC-25F05690AE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6773035" cy="2079625"/>
          </a:xfrm>
        </p:spPr>
        <p:txBody>
          <a:bodyPr/>
          <a:lstStyle/>
          <a:p>
            <a:endParaRPr lang="es-ES"/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955C7B5A-7E0B-B24A-922B-9FE84F987B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2201033"/>
            <a:ext cx="2160588" cy="4642679"/>
          </a:xfrm>
        </p:spPr>
        <p:txBody>
          <a:bodyPr/>
          <a:lstStyle/>
          <a:p>
            <a:endParaRPr lang="es-ES"/>
          </a:p>
        </p:txBody>
      </p:sp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FC80A21C-9EFA-FF44-9C75-2999C1BCD8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63175" y="0"/>
            <a:ext cx="2028825" cy="6858000"/>
          </a:xfrm>
        </p:spPr>
        <p:txBody>
          <a:bodyPr/>
          <a:lstStyle/>
          <a:p>
            <a:endParaRPr lang="es-ES"/>
          </a:p>
        </p:txBody>
      </p:sp>
      <p:sp>
        <p:nvSpPr>
          <p:cNvPr id="15" name="Marcador de posición de imagen 14">
            <a:extLst>
              <a:ext uri="{FF2B5EF4-FFF2-40B4-BE49-F238E27FC236}">
                <a16:creationId xmlns:a16="http://schemas.microsoft.com/office/drawing/2014/main" id="{C27DDF5C-0E46-8A4A-9173-5B47750D47C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289639" y="5599113"/>
            <a:ext cx="7744485" cy="1258887"/>
          </a:xfrm>
        </p:spPr>
        <p:txBody>
          <a:bodyPr/>
          <a:lstStyle/>
          <a:p>
            <a:endParaRPr lang="es-ES"/>
          </a:p>
        </p:txBody>
      </p:sp>
      <p:sp>
        <p:nvSpPr>
          <p:cNvPr id="17" name="Marcador de posición de imagen 16">
            <a:extLst>
              <a:ext uri="{FF2B5EF4-FFF2-40B4-BE49-F238E27FC236}">
                <a16:creationId xmlns:a16="http://schemas.microsoft.com/office/drawing/2014/main" id="{73EE40B3-247B-4F40-A28B-D571D960220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18675" y="0"/>
            <a:ext cx="3115449" cy="5462588"/>
          </a:xfrm>
        </p:spPr>
        <p:txBody>
          <a:bodyPr/>
          <a:lstStyle/>
          <a:p>
            <a:endParaRPr lang="es-ES"/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2E40951F-0D3E-754E-B93E-6E882DD4467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289175" y="2200275"/>
            <a:ext cx="4483100" cy="3262313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4506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es y recurs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CEB75E7A-AA98-614E-B478-C28801D54F45}"/>
              </a:ext>
            </a:extLst>
          </p:cNvPr>
          <p:cNvSpPr/>
          <p:nvPr userDrawn="1"/>
        </p:nvSpPr>
        <p:spPr>
          <a:xfrm>
            <a:off x="380326" y="0"/>
            <a:ext cx="476620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dirty="0"/>
          </a:p>
        </p:txBody>
      </p:sp>
      <p:sp>
        <p:nvSpPr>
          <p:cNvPr id="10" name="Marcador de texto 5">
            <a:extLst>
              <a:ext uri="{FF2B5EF4-FFF2-40B4-BE49-F238E27FC236}">
                <a16:creationId xmlns:a16="http://schemas.microsoft.com/office/drawing/2014/main" id="{15AB9EB1-D19A-A048-9AE8-2CDC234027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0643" y="3890504"/>
            <a:ext cx="3580360" cy="1027688"/>
          </a:xfrm>
        </p:spPr>
        <p:txBody>
          <a:bodyPr/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Paleta de colores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30D82EF-08F2-EC44-BBBF-EB0019D48E30}"/>
              </a:ext>
            </a:extLst>
          </p:cNvPr>
          <p:cNvSpPr/>
          <p:nvPr userDrawn="1"/>
        </p:nvSpPr>
        <p:spPr>
          <a:xfrm>
            <a:off x="6899323" y="1230113"/>
            <a:ext cx="1021270" cy="102127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901D5C84-BF6A-D941-9BF9-58FCBAA40C99}"/>
              </a:ext>
            </a:extLst>
          </p:cNvPr>
          <p:cNvSpPr/>
          <p:nvPr userDrawn="1"/>
        </p:nvSpPr>
        <p:spPr>
          <a:xfrm>
            <a:off x="8121222" y="1230113"/>
            <a:ext cx="1021270" cy="1021270"/>
          </a:xfrm>
          <a:prstGeom prst="rect">
            <a:avLst/>
          </a:prstGeom>
          <a:solidFill>
            <a:srgbClr val="FFCB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999999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B147095-E660-A547-A984-FF9101AEB4E7}"/>
              </a:ext>
            </a:extLst>
          </p:cNvPr>
          <p:cNvSpPr/>
          <p:nvPr userDrawn="1"/>
        </p:nvSpPr>
        <p:spPr>
          <a:xfrm>
            <a:off x="9351214" y="1230113"/>
            <a:ext cx="1021270" cy="10212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4A4FB7D0-F053-3342-9A38-3FB80B8589D4}"/>
              </a:ext>
            </a:extLst>
          </p:cNvPr>
          <p:cNvSpPr/>
          <p:nvPr userDrawn="1"/>
        </p:nvSpPr>
        <p:spPr>
          <a:xfrm>
            <a:off x="6907415" y="2743324"/>
            <a:ext cx="1021270" cy="10212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2D43A8B1-1A83-E748-9593-28BF109BD424}"/>
              </a:ext>
            </a:extLst>
          </p:cNvPr>
          <p:cNvSpPr/>
          <p:nvPr userDrawn="1"/>
        </p:nvSpPr>
        <p:spPr>
          <a:xfrm>
            <a:off x="8129314" y="2743324"/>
            <a:ext cx="1021270" cy="10212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999999"/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5B361C01-C931-1F45-ACA7-196B0E23753B}"/>
              </a:ext>
            </a:extLst>
          </p:cNvPr>
          <p:cNvSpPr/>
          <p:nvPr userDrawn="1"/>
        </p:nvSpPr>
        <p:spPr>
          <a:xfrm>
            <a:off x="9359306" y="2743324"/>
            <a:ext cx="1021270" cy="10212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09B1E7A2-7FD6-9E47-BD49-053451127F85}"/>
              </a:ext>
            </a:extLst>
          </p:cNvPr>
          <p:cNvSpPr/>
          <p:nvPr userDrawn="1"/>
        </p:nvSpPr>
        <p:spPr>
          <a:xfrm>
            <a:off x="6907415" y="4256535"/>
            <a:ext cx="1021270" cy="102127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07CB6762-9E8A-BD47-B419-C2CDC42518E6}"/>
              </a:ext>
            </a:extLst>
          </p:cNvPr>
          <p:cNvSpPr/>
          <p:nvPr userDrawn="1"/>
        </p:nvSpPr>
        <p:spPr>
          <a:xfrm>
            <a:off x="9351214" y="4256535"/>
            <a:ext cx="1021270" cy="102127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999999"/>
              </a:solidFill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6D0BE479-9A2E-4C44-96E3-8C656A743095}"/>
              </a:ext>
            </a:extLst>
          </p:cNvPr>
          <p:cNvSpPr/>
          <p:nvPr userDrawn="1"/>
        </p:nvSpPr>
        <p:spPr>
          <a:xfrm>
            <a:off x="8137407" y="4256535"/>
            <a:ext cx="1021270" cy="1021270"/>
          </a:xfrm>
          <a:prstGeom prst="rect">
            <a:avLst/>
          </a:prstGeom>
          <a:solidFill>
            <a:srgbClr val="B59A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42EBDB1-B8E4-C640-90E1-078ECD5E425B}"/>
              </a:ext>
            </a:extLst>
          </p:cNvPr>
          <p:cNvSpPr txBox="1"/>
          <p:nvPr userDrawn="1"/>
        </p:nvSpPr>
        <p:spPr>
          <a:xfrm>
            <a:off x="6899323" y="2274472"/>
            <a:ext cx="1021270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#1950E0</a:t>
            </a:r>
            <a:b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</a:b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CEDEX genérico</a:t>
            </a:r>
          </a:p>
          <a:p>
            <a:endParaRPr lang="es-ES" sz="800" dirty="0">
              <a:latin typeface="Gill Sans MT" panose="020B0502020104020203" pitchFamily="34" charset="77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D4361A9A-44D0-6A4E-A9B5-50F35E9364C3}"/>
              </a:ext>
            </a:extLst>
          </p:cNvPr>
          <p:cNvSpPr txBox="1"/>
          <p:nvPr userDrawn="1"/>
        </p:nvSpPr>
        <p:spPr>
          <a:xfrm>
            <a:off x="8121222" y="2274472"/>
            <a:ext cx="102127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800" dirty="0">
                <a:latin typeface="Gill Sans MT" panose="020B0502020104020203" pitchFamily="34" charset="77"/>
              </a:rPr>
              <a:t>#FFCC07</a:t>
            </a:r>
            <a:br>
              <a:rPr lang="es-ES" sz="800" dirty="0">
                <a:latin typeface="Gill Sans MT" panose="020B0502020104020203" pitchFamily="34" charset="77"/>
              </a:rPr>
            </a:br>
            <a:r>
              <a:rPr lang="es-ES" sz="800" dirty="0">
                <a:latin typeface="Gill Sans MT" panose="020B0502020104020203" pitchFamily="34" charset="77"/>
              </a:rPr>
              <a:t>CEHOPU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1BF2F585-A5E9-504E-9500-88BCDA2464F6}"/>
              </a:ext>
            </a:extLst>
          </p:cNvPr>
          <p:cNvSpPr txBox="1"/>
          <p:nvPr userDrawn="1"/>
        </p:nvSpPr>
        <p:spPr>
          <a:xfrm>
            <a:off x="9351214" y="2274472"/>
            <a:ext cx="102127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800" dirty="0">
                <a:latin typeface="Gill Sans MT" panose="020B0502020104020203" pitchFamily="34" charset="77"/>
              </a:rPr>
              <a:t>#71C9F2</a:t>
            </a:r>
            <a:br>
              <a:rPr lang="es-ES" sz="800" dirty="0">
                <a:latin typeface="Gill Sans MT" panose="020B0502020104020203" pitchFamily="34" charset="77"/>
              </a:rPr>
            </a:br>
            <a:r>
              <a:rPr lang="es-ES" sz="800" dirty="0">
                <a:latin typeface="Gill Sans MT" panose="020B0502020104020203" pitchFamily="34" charset="77"/>
              </a:rPr>
              <a:t>CE Hidrográficos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E83BB334-EC77-9148-BA23-C3D330B00477}"/>
              </a:ext>
            </a:extLst>
          </p:cNvPr>
          <p:cNvSpPr txBox="1"/>
          <p:nvPr userDrawn="1"/>
        </p:nvSpPr>
        <p:spPr>
          <a:xfrm>
            <a:off x="6907415" y="5300894"/>
            <a:ext cx="110860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800" dirty="0">
                <a:latin typeface="Gill Sans MT" panose="020B0502020104020203" pitchFamily="34" charset="77"/>
              </a:rPr>
              <a:t>#E94190</a:t>
            </a:r>
            <a:br>
              <a:rPr lang="es-ES" sz="800" dirty="0">
                <a:latin typeface="Gill Sans MT" panose="020B0502020104020203" pitchFamily="34" charset="77"/>
              </a:rPr>
            </a:br>
            <a:r>
              <a:rPr lang="es-ES" sz="800" dirty="0">
                <a:latin typeface="Gill Sans MT" panose="020B0502020104020203" pitchFamily="34" charset="77"/>
              </a:rPr>
              <a:t>LC </a:t>
            </a:r>
            <a:r>
              <a:rPr lang="es-ES" sz="800" dirty="0" err="1">
                <a:latin typeface="Gill Sans MT" panose="020B0502020104020203" pitchFamily="34" charset="77"/>
              </a:rPr>
              <a:t>Estr</a:t>
            </a:r>
            <a:r>
              <a:rPr lang="es-ES" sz="800" dirty="0">
                <a:latin typeface="Gill Sans MT" panose="020B0502020104020203" pitchFamily="34" charset="77"/>
              </a:rPr>
              <a:t>. y Materiales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1886348F-C463-3F47-A82D-47B73969E228}"/>
              </a:ext>
            </a:extLst>
          </p:cNvPr>
          <p:cNvSpPr txBox="1"/>
          <p:nvPr userDrawn="1"/>
        </p:nvSpPr>
        <p:spPr>
          <a:xfrm>
            <a:off x="8137407" y="5300894"/>
            <a:ext cx="110860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800" dirty="0">
                <a:latin typeface="Gill Sans MT" panose="020B0502020104020203" pitchFamily="34" charset="77"/>
              </a:rPr>
              <a:t>#B59AC9</a:t>
            </a:r>
            <a:br>
              <a:rPr lang="es-ES" sz="800" dirty="0">
                <a:latin typeface="Gill Sans MT" panose="020B0502020104020203" pitchFamily="34" charset="77"/>
              </a:rPr>
            </a:br>
            <a:r>
              <a:rPr lang="es-ES" sz="800" dirty="0" err="1">
                <a:latin typeface="Gill Sans MT" panose="020B0502020104020203" pitchFamily="34" charset="77"/>
              </a:rPr>
              <a:t>Lab</a:t>
            </a:r>
            <a:r>
              <a:rPr lang="es-ES" sz="800" dirty="0">
                <a:latin typeface="Gill Sans MT" panose="020B0502020104020203" pitchFamily="34" charset="77"/>
              </a:rPr>
              <a:t>. Inter. Ferroviaria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798B2ACE-D85B-9543-BAC1-A39C8D55FB36}"/>
              </a:ext>
            </a:extLst>
          </p:cNvPr>
          <p:cNvSpPr txBox="1"/>
          <p:nvPr userDrawn="1"/>
        </p:nvSpPr>
        <p:spPr>
          <a:xfrm>
            <a:off x="6899323" y="3796403"/>
            <a:ext cx="110860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800" dirty="0">
                <a:latin typeface="Gill Sans MT" panose="020B0502020104020203" pitchFamily="34" charset="77"/>
              </a:rPr>
              <a:t>#67B32E</a:t>
            </a:r>
            <a:br>
              <a:rPr lang="es-ES" sz="800" dirty="0">
                <a:latin typeface="Gill Sans MT" panose="020B0502020104020203" pitchFamily="34" charset="77"/>
              </a:rPr>
            </a:br>
            <a:r>
              <a:rPr lang="es-ES" sz="800" dirty="0">
                <a:latin typeface="Gill Sans MT" panose="020B0502020104020203" pitchFamily="34" charset="77"/>
              </a:rPr>
              <a:t>CE Puertos y Costas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B4E46C21-0F7E-7845-BE20-3E3AAC822FAD}"/>
              </a:ext>
            </a:extLst>
          </p:cNvPr>
          <p:cNvSpPr txBox="1"/>
          <p:nvPr userDrawn="1"/>
        </p:nvSpPr>
        <p:spPr>
          <a:xfrm>
            <a:off x="8085645" y="3796403"/>
            <a:ext cx="110860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800" dirty="0">
                <a:latin typeface="Gill Sans MT" panose="020B0502020104020203" pitchFamily="34" charset="77"/>
              </a:rPr>
              <a:t>#F4983A</a:t>
            </a:r>
            <a:br>
              <a:rPr lang="es-ES" sz="800" dirty="0">
                <a:latin typeface="Gill Sans MT" panose="020B0502020104020203" pitchFamily="34" charset="77"/>
              </a:rPr>
            </a:br>
            <a:r>
              <a:rPr lang="es-ES" sz="800" dirty="0">
                <a:latin typeface="Gill Sans MT" panose="020B0502020104020203" pitchFamily="34" charset="77"/>
              </a:rPr>
              <a:t>CE del Transporte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651AD767-8F22-A448-AC78-979E6E119FE5}"/>
              </a:ext>
            </a:extLst>
          </p:cNvPr>
          <p:cNvSpPr txBox="1"/>
          <p:nvPr userDrawn="1"/>
        </p:nvSpPr>
        <p:spPr>
          <a:xfrm>
            <a:off x="9307545" y="3796403"/>
            <a:ext cx="110860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800" dirty="0">
                <a:latin typeface="Gill Sans MT" panose="020B0502020104020203" pitchFamily="34" charset="77"/>
              </a:rPr>
              <a:t>#EC6346</a:t>
            </a:r>
            <a:br>
              <a:rPr lang="es-ES" sz="800" dirty="0">
                <a:latin typeface="Gill Sans MT" panose="020B0502020104020203" pitchFamily="34" charset="77"/>
              </a:rPr>
            </a:br>
            <a:r>
              <a:rPr lang="es-ES" sz="800" dirty="0">
                <a:latin typeface="Gill Sans MT" panose="020B0502020104020203" pitchFamily="34" charset="77"/>
              </a:rPr>
              <a:t>CE Técnicas Ap.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8B4DBAB2-2524-FC4D-9A86-B256FED069C6}"/>
              </a:ext>
            </a:extLst>
          </p:cNvPr>
          <p:cNvSpPr txBox="1"/>
          <p:nvPr userDrawn="1"/>
        </p:nvSpPr>
        <p:spPr>
          <a:xfrm>
            <a:off x="9307545" y="5309614"/>
            <a:ext cx="110860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800" dirty="0">
                <a:latin typeface="Gill Sans MT" panose="020B0502020104020203" pitchFamily="34" charset="77"/>
              </a:rPr>
              <a:t>#CC1517</a:t>
            </a:r>
            <a:br>
              <a:rPr lang="es-ES" sz="800" dirty="0">
                <a:latin typeface="Gill Sans MT" panose="020B0502020104020203" pitchFamily="34" charset="77"/>
              </a:rPr>
            </a:br>
            <a:r>
              <a:rPr lang="es-ES" sz="800" dirty="0" err="1">
                <a:latin typeface="Gill Sans MT" panose="020B0502020104020203" pitchFamily="34" charset="77"/>
              </a:rPr>
              <a:t>Lab</a:t>
            </a:r>
            <a:r>
              <a:rPr lang="es-ES" sz="800" dirty="0">
                <a:latin typeface="Gill Sans MT" panose="020B0502020104020203" pitchFamily="34" charset="77"/>
              </a:rPr>
              <a:t>. de Geotecnia</a:t>
            </a:r>
          </a:p>
        </p:txBody>
      </p:sp>
      <p:pic>
        <p:nvPicPr>
          <p:cNvPr id="41" name="Imagen 40" descr="Imagen que contiene Icono&#10;&#10;Descripción generada automáticamente">
            <a:extLst>
              <a:ext uri="{FF2B5EF4-FFF2-40B4-BE49-F238E27FC236}">
                <a16:creationId xmlns:a16="http://schemas.microsoft.com/office/drawing/2014/main" id="{02A2D370-1CED-4F4C-A367-93B7AE24B5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057" r="25"/>
          <a:stretch/>
        </p:blipFill>
        <p:spPr>
          <a:xfrm>
            <a:off x="380326" y="5033987"/>
            <a:ext cx="3893282" cy="13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45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A1059BFE-315B-3743-AD5A-838CF40E7B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4" y="0"/>
            <a:ext cx="8083943" cy="6858000"/>
          </a:xfrm>
          <a:prstGeom prst="rect">
            <a:avLst/>
          </a:prstGeom>
        </p:spPr>
      </p:pic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7DC95EAE-EE9F-3F45-8D91-BFE658B3BA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03828" y="1037630"/>
            <a:ext cx="2308247" cy="390525"/>
          </a:xfrm>
        </p:spPr>
        <p:txBody>
          <a:bodyPr/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Localización</a:t>
            </a:r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19A9DF2C-7825-3248-8872-2D9D3F99DE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03828" y="1428155"/>
            <a:ext cx="2308248" cy="874034"/>
          </a:xfrm>
        </p:spPr>
        <p:txBody>
          <a:bodyPr/>
          <a:lstStyle>
            <a:lvl1pPr>
              <a:defRPr sz="1200">
                <a:latin typeface="Gill Sans MT" panose="020B0502020104020203" pitchFamily="34" charset="77"/>
              </a:defRPr>
            </a:lvl1pPr>
          </a:lstStyle>
          <a:p>
            <a:pPr lvl="0"/>
            <a:r>
              <a:rPr lang="es-ES" dirty="0"/>
              <a:t>Calle</a:t>
            </a:r>
          </a:p>
          <a:p>
            <a:pPr lvl="0"/>
            <a:r>
              <a:rPr lang="es-ES" dirty="0"/>
              <a:t>Código Postal</a:t>
            </a:r>
          </a:p>
          <a:p>
            <a:pPr lvl="0"/>
            <a:r>
              <a:rPr lang="es-ES" dirty="0"/>
              <a:t>Ciudad</a:t>
            </a:r>
          </a:p>
        </p:txBody>
      </p:sp>
      <p:sp>
        <p:nvSpPr>
          <p:cNvPr id="19" name="Marcador de texto 15">
            <a:extLst>
              <a:ext uri="{FF2B5EF4-FFF2-40B4-BE49-F238E27FC236}">
                <a16:creationId xmlns:a16="http://schemas.microsoft.com/office/drawing/2014/main" id="{80323708-6D16-B048-8D7C-963E43F38F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03829" y="2677204"/>
            <a:ext cx="2308246" cy="390525"/>
          </a:xfrm>
        </p:spPr>
        <p:txBody>
          <a:bodyPr/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Contacto</a:t>
            </a:r>
          </a:p>
        </p:txBody>
      </p:sp>
      <p:sp>
        <p:nvSpPr>
          <p:cNvPr id="20" name="Marcador de texto 17">
            <a:extLst>
              <a:ext uri="{FF2B5EF4-FFF2-40B4-BE49-F238E27FC236}">
                <a16:creationId xmlns:a16="http://schemas.microsoft.com/office/drawing/2014/main" id="{E8447D3D-36E9-8D43-827A-59B559FA0F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3827" y="3067729"/>
            <a:ext cx="2308248" cy="597593"/>
          </a:xfrm>
        </p:spPr>
        <p:txBody>
          <a:bodyPr/>
          <a:lstStyle>
            <a:lvl1pPr>
              <a:defRPr sz="1200">
                <a:latin typeface="Gill Sans MT" panose="020B0502020104020203" pitchFamily="34" charset="77"/>
              </a:defRPr>
            </a:lvl1pPr>
          </a:lstStyle>
          <a:p>
            <a:pPr lvl="0"/>
            <a:r>
              <a:rPr lang="es-ES" dirty="0"/>
              <a:t>Número de teléfono</a:t>
            </a:r>
          </a:p>
          <a:p>
            <a:pPr lvl="0"/>
            <a:r>
              <a:rPr lang="es-ES" dirty="0"/>
              <a:t>Otro número de teléfono</a:t>
            </a:r>
          </a:p>
        </p:txBody>
      </p:sp>
      <p:sp>
        <p:nvSpPr>
          <p:cNvPr id="21" name="Marcador de texto 15">
            <a:extLst>
              <a:ext uri="{FF2B5EF4-FFF2-40B4-BE49-F238E27FC236}">
                <a16:creationId xmlns:a16="http://schemas.microsoft.com/office/drawing/2014/main" id="{23F6A82F-9D86-C84F-AD95-795BB48299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03827" y="4040793"/>
            <a:ext cx="2308248" cy="390525"/>
          </a:xfrm>
        </p:spPr>
        <p:txBody>
          <a:bodyPr/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Email/</a:t>
            </a:r>
            <a:r>
              <a:rPr lang="es-ES" dirty="0" err="1"/>
              <a:t>website</a:t>
            </a:r>
            <a:endParaRPr lang="es-ES" dirty="0"/>
          </a:p>
        </p:txBody>
      </p:sp>
      <p:sp>
        <p:nvSpPr>
          <p:cNvPr id="22" name="Marcador de texto 17">
            <a:extLst>
              <a:ext uri="{FF2B5EF4-FFF2-40B4-BE49-F238E27FC236}">
                <a16:creationId xmlns:a16="http://schemas.microsoft.com/office/drawing/2014/main" id="{C0E1D07E-E626-C74C-A853-ECD65D8377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03827" y="4430862"/>
            <a:ext cx="2308248" cy="597593"/>
          </a:xfrm>
        </p:spPr>
        <p:txBody>
          <a:bodyPr/>
          <a:lstStyle>
            <a:lvl1pPr>
              <a:defRPr sz="1200">
                <a:latin typeface="Gill Sans MT" panose="020B0502020104020203" pitchFamily="34" charset="77"/>
              </a:defRPr>
            </a:lvl1pPr>
          </a:lstStyle>
          <a:p>
            <a:r>
              <a:rPr lang="es-ES" sz="1200" dirty="0" err="1"/>
              <a:t>mailcontacto@gmail.com</a:t>
            </a:r>
            <a:endParaRPr lang="es-ES" sz="1200" dirty="0"/>
          </a:p>
          <a:p>
            <a:r>
              <a:rPr lang="es-ES" sz="1200" dirty="0" err="1"/>
              <a:t>Landing</a:t>
            </a:r>
            <a:endParaRPr lang="es-ES" sz="1200" dirty="0"/>
          </a:p>
        </p:txBody>
      </p:sp>
      <p:pic>
        <p:nvPicPr>
          <p:cNvPr id="9" name="Imagen 8" descr="Imagen que contiene Icono&#10;&#10;Descripción generada automáticamente">
            <a:extLst>
              <a:ext uri="{FF2B5EF4-FFF2-40B4-BE49-F238E27FC236}">
                <a16:creationId xmlns:a16="http://schemas.microsoft.com/office/drawing/2014/main" id="{21B41341-F8F9-B343-8151-EC19D5E49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79924" y="5110875"/>
            <a:ext cx="7087590" cy="1358900"/>
          </a:xfrm>
          <a:prstGeom prst="rect">
            <a:avLst/>
          </a:prstGeom>
        </p:spPr>
      </p:pic>
      <p:pic>
        <p:nvPicPr>
          <p:cNvPr id="26" name="Imagen 25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id="{5D601B63-FF9C-504D-BB3C-F5DAD5DEC4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9924" y="2987682"/>
            <a:ext cx="5869516" cy="882634"/>
          </a:xfrm>
          <a:prstGeom prst="rect">
            <a:avLst/>
          </a:prstGeom>
        </p:spPr>
      </p:pic>
      <p:pic>
        <p:nvPicPr>
          <p:cNvPr id="27" name="Imagen 26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id="{BD078C1B-8971-8441-885C-0C118FFEA00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biLevel thresh="5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3264" y="3224275"/>
            <a:ext cx="2722836" cy="409449"/>
          </a:xfrm>
          <a:prstGeom prst="rect">
            <a:avLst/>
          </a:prstGeom>
        </p:spPr>
      </p:pic>
      <p:sp>
        <p:nvSpPr>
          <p:cNvPr id="13" name="Marcador de texto 6">
            <a:extLst>
              <a:ext uri="{FF2B5EF4-FFF2-40B4-BE49-F238E27FC236}">
                <a16:creationId xmlns:a16="http://schemas.microsoft.com/office/drawing/2014/main" id="{C85A3ECC-9563-CF49-A3A6-A8A98BF22E6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305878" y="4005493"/>
            <a:ext cx="3275938" cy="911174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Nombre del centro</a:t>
            </a:r>
          </a:p>
        </p:txBody>
      </p:sp>
      <p:pic>
        <p:nvPicPr>
          <p:cNvPr id="4" name="Imagen 3" descr="Fondo negr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EDAB3D1A-C858-AA4D-9E23-C17F840732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3581" y="5154224"/>
            <a:ext cx="410285" cy="597593"/>
          </a:xfrm>
          <a:prstGeom prst="rect">
            <a:avLst/>
          </a:prstGeom>
        </p:spPr>
      </p:pic>
      <p:pic>
        <p:nvPicPr>
          <p:cNvPr id="17" name="Imagen 16" descr="Fondo negr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FB08513A-C918-254B-88B9-6BA8CC961C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96062" y="5125973"/>
            <a:ext cx="410285" cy="59759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BDB8B95-ACF1-7049-B430-78F12BD968A9}"/>
              </a:ext>
            </a:extLst>
          </p:cNvPr>
          <p:cNvSpPr txBox="1"/>
          <p:nvPr userDrawn="1"/>
        </p:nvSpPr>
        <p:spPr>
          <a:xfrm>
            <a:off x="9091948" y="5280917"/>
            <a:ext cx="9253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Gill Sans MT" panose="020B0502020104020203" pitchFamily="34" charset="77"/>
              </a:rPr>
              <a:t>CEDEX_es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9B85F3C-42F3-6D4A-929A-690A3ABF3BD9}"/>
              </a:ext>
            </a:extLst>
          </p:cNvPr>
          <p:cNvSpPr txBox="1"/>
          <p:nvPr userDrawn="1"/>
        </p:nvSpPr>
        <p:spPr>
          <a:xfrm>
            <a:off x="10209081" y="5291345"/>
            <a:ext cx="93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Gill Sans MT" panose="020B0502020104020203" pitchFamily="34" charset="77"/>
              </a:rPr>
              <a:t>CEDEX</a:t>
            </a:r>
          </a:p>
        </p:txBody>
      </p:sp>
      <p:pic>
        <p:nvPicPr>
          <p:cNvPr id="2" name="Imagen 1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3553F961-F148-8330-3B08-D3AD6586530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866" y="5851945"/>
            <a:ext cx="2736606" cy="38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15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o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CEB75E7A-AA98-614E-B478-C28801D54F45}"/>
              </a:ext>
            </a:extLst>
          </p:cNvPr>
          <p:cNvSpPr/>
          <p:nvPr userDrawn="1"/>
        </p:nvSpPr>
        <p:spPr>
          <a:xfrm>
            <a:off x="0" y="0"/>
            <a:ext cx="12192001" cy="57276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Marcador de texto 10">
            <a:extLst>
              <a:ext uri="{FF2B5EF4-FFF2-40B4-BE49-F238E27FC236}">
                <a16:creationId xmlns:a16="http://schemas.microsoft.com/office/drawing/2014/main" id="{0C244DE3-6DA7-4F45-B448-6695253299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4861" y="1725216"/>
            <a:ext cx="2425700" cy="1155700"/>
          </a:xfrm>
        </p:spPr>
        <p:txBody>
          <a:bodyPr/>
          <a:lstStyle>
            <a:lvl1pPr>
              <a:defRPr sz="100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01.</a:t>
            </a:r>
          </a:p>
        </p:txBody>
      </p:sp>
      <p:sp>
        <p:nvSpPr>
          <p:cNvPr id="10" name="Marcador de texto 5">
            <a:extLst>
              <a:ext uri="{FF2B5EF4-FFF2-40B4-BE49-F238E27FC236}">
                <a16:creationId xmlns:a16="http://schemas.microsoft.com/office/drawing/2014/main" id="{15AB9EB1-D19A-A048-9AE8-2CDC234027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4861" y="3034513"/>
            <a:ext cx="5578112" cy="1027688"/>
          </a:xfrm>
        </p:spPr>
        <p:txBody>
          <a:bodyPr/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Escribe aquí un título para tu apartado</a:t>
            </a:r>
          </a:p>
        </p:txBody>
      </p:sp>
      <p:pic>
        <p:nvPicPr>
          <p:cNvPr id="12" name="Imagen 11" descr="Imagen que contiene Icono&#10;&#10;Descripción generada automáticamente">
            <a:extLst>
              <a:ext uri="{FF2B5EF4-FFF2-40B4-BE49-F238E27FC236}">
                <a16:creationId xmlns:a16="http://schemas.microsoft.com/office/drawing/2014/main" id="{7A3892DD-7225-7647-AACF-B9CCE7C376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66" r="23"/>
          <a:stretch/>
        </p:blipFill>
        <p:spPr>
          <a:xfrm>
            <a:off x="8095" y="4317856"/>
            <a:ext cx="6508645" cy="1358900"/>
          </a:xfrm>
          <a:prstGeom prst="rect">
            <a:avLst/>
          </a:prstGeom>
        </p:spPr>
      </p:pic>
      <p:pic>
        <p:nvPicPr>
          <p:cNvPr id="15" name="Imagen 14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id="{B8C573F0-B069-264C-B57D-7702ADE2B8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4861" y="1130302"/>
            <a:ext cx="5869516" cy="8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82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CEB75E7A-AA98-614E-B478-C28801D54F45}"/>
              </a:ext>
            </a:extLst>
          </p:cNvPr>
          <p:cNvSpPr/>
          <p:nvPr userDrawn="1"/>
        </p:nvSpPr>
        <p:spPr>
          <a:xfrm>
            <a:off x="380326" y="0"/>
            <a:ext cx="882841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Marcador de texto 5">
            <a:extLst>
              <a:ext uri="{FF2B5EF4-FFF2-40B4-BE49-F238E27FC236}">
                <a16:creationId xmlns:a16="http://schemas.microsoft.com/office/drawing/2014/main" id="{15AB9EB1-D19A-A048-9AE8-2CDC234027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3978" y="3878436"/>
            <a:ext cx="2425700" cy="1027688"/>
          </a:xfrm>
        </p:spPr>
        <p:txBody>
          <a:bodyPr/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Índice de contenido</a:t>
            </a:r>
          </a:p>
        </p:txBody>
      </p:sp>
      <p:sp>
        <p:nvSpPr>
          <p:cNvPr id="7" name="Marcador de posición de imagen 32">
            <a:extLst>
              <a:ext uri="{FF2B5EF4-FFF2-40B4-BE49-F238E27FC236}">
                <a16:creationId xmlns:a16="http://schemas.microsoft.com/office/drawing/2014/main" id="{BEED7F84-D105-3948-89A4-4EB2F2AE72B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08736" y="0"/>
            <a:ext cx="2983264" cy="6858000"/>
          </a:xfrm>
        </p:spPr>
        <p:txBody>
          <a:bodyPr/>
          <a:lstStyle/>
          <a:p>
            <a:endParaRPr lang="es-ES"/>
          </a:p>
        </p:txBody>
      </p:sp>
      <p:pic>
        <p:nvPicPr>
          <p:cNvPr id="4" name="Imagen 3" descr="Imagen que contiene Icono&#10;&#10;Descripción generada automáticamente">
            <a:extLst>
              <a:ext uri="{FF2B5EF4-FFF2-40B4-BE49-F238E27FC236}">
                <a16:creationId xmlns:a16="http://schemas.microsoft.com/office/drawing/2014/main" id="{8345FB38-1850-8642-9A66-A25EC90ED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057" r="14579"/>
          <a:stretch/>
        </p:blipFill>
        <p:spPr>
          <a:xfrm>
            <a:off x="380326" y="5033987"/>
            <a:ext cx="2861553" cy="13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45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erda 9">
            <a:extLst>
              <a:ext uri="{FF2B5EF4-FFF2-40B4-BE49-F238E27FC236}">
                <a16:creationId xmlns:a16="http://schemas.microsoft.com/office/drawing/2014/main" id="{F147FD15-30AC-DD46-B744-153C40185748}"/>
              </a:ext>
            </a:extLst>
          </p:cNvPr>
          <p:cNvSpPr/>
          <p:nvPr userDrawn="1"/>
        </p:nvSpPr>
        <p:spPr>
          <a:xfrm rot="1339568">
            <a:off x="9540657" y="281301"/>
            <a:ext cx="1716277" cy="1716277"/>
          </a:xfrm>
          <a:prstGeom prst="chor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E8D62817-AEAC-1A47-8C50-A3E082DCFE1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7547" y="1452689"/>
            <a:ext cx="7724589" cy="4001343"/>
          </a:xfrm>
        </p:spPr>
        <p:txBody>
          <a:bodyPr/>
          <a:lstStyle>
            <a:lvl1pPr>
              <a:lnSpc>
                <a:spcPct val="100000"/>
              </a:lnSpc>
              <a:defRPr sz="1600">
                <a:latin typeface="Gill Sans MT" panose="020B0502020104020203" pitchFamily="34" charset="77"/>
              </a:defRPr>
            </a:lvl1pPr>
          </a:lstStyle>
          <a:p>
            <a:pPr lvl="0"/>
            <a:r>
              <a:rPr lang="es-ES" dirty="0"/>
              <a:t>Escribe aquí tu texto</a:t>
            </a:r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0C5C5831-6562-1B4F-950C-5C6EA35CB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0088" y="6479112"/>
            <a:ext cx="3285716" cy="365125"/>
          </a:xfrm>
          <a:prstGeom prst="rect">
            <a:avLst/>
          </a:prstGeom>
        </p:spPr>
        <p:txBody>
          <a:bodyPr/>
          <a:lstStyle>
            <a:lvl1pPr algn="r">
              <a:defRPr sz="1000"/>
            </a:lvl1pPr>
          </a:lstStyle>
          <a:p>
            <a:fld id="{2103625B-1D92-9446-9AD1-F090E9BE7B39}" type="slidenum">
              <a:rPr lang="es-ES" smtClean="0"/>
              <a:pPr/>
              <a:t>‹Nº›</a:t>
            </a:fld>
            <a:endParaRPr lang="es-ES" sz="100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CE0A13AB-9B90-6048-81F5-17BC67940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7361" y="742999"/>
            <a:ext cx="7724775" cy="703263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Escribe aquí un título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61BB8E5-40C1-B64F-8D72-A759DD342F0E}"/>
              </a:ext>
            </a:extLst>
          </p:cNvPr>
          <p:cNvSpPr/>
          <p:nvPr userDrawn="1"/>
        </p:nvSpPr>
        <p:spPr>
          <a:xfrm>
            <a:off x="10349713" y="0"/>
            <a:ext cx="184228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5" name="Imagen 14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id="{31F4B711-CEF2-3B4F-9C83-DAF7E818A7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1604" y="243902"/>
            <a:ext cx="1014200" cy="152511"/>
          </a:xfrm>
          <a:prstGeom prst="rect">
            <a:avLst/>
          </a:prstGeom>
        </p:spPr>
      </p:pic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36286587-4C3B-FB4D-A560-F9DC0ABA75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14991" y="558054"/>
            <a:ext cx="1360813" cy="1429771"/>
          </a:xfrm>
        </p:spPr>
        <p:txBody>
          <a:bodyPr>
            <a:noAutofit/>
          </a:bodyPr>
          <a:lstStyle>
            <a:lvl1pPr algn="r">
              <a:lnSpc>
                <a:spcPct val="100000"/>
              </a:lnSpc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Nombre del centro</a:t>
            </a:r>
          </a:p>
        </p:txBody>
      </p:sp>
    </p:spTree>
    <p:extLst>
      <p:ext uri="{BB962C8B-B14F-4D97-AF65-F5344CB8AC3E}">
        <p14:creationId xmlns:p14="http://schemas.microsoft.com/office/powerpoint/2010/main" val="812823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r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E8D62817-AEAC-1A47-8C50-A3E082DCFE1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85269" y="1523743"/>
            <a:ext cx="5221834" cy="4001343"/>
          </a:xfrm>
        </p:spPr>
        <p:txBody>
          <a:bodyPr/>
          <a:lstStyle>
            <a:lvl1pPr>
              <a:lnSpc>
                <a:spcPct val="100000"/>
              </a:lnSpc>
              <a:defRPr sz="1600">
                <a:latin typeface="Gill Sans MT" panose="020B0502020104020203" pitchFamily="34" charset="77"/>
              </a:defRPr>
            </a:lvl1pPr>
          </a:lstStyle>
          <a:p>
            <a:pPr lvl="0"/>
            <a:r>
              <a:rPr lang="es-ES" dirty="0"/>
              <a:t>Escribe aquí la explicación del centro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CE0A13AB-9B90-6048-81F5-17BC67940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85082" y="814053"/>
            <a:ext cx="5221835" cy="703263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s-ES" dirty="0"/>
              <a:t>Nombre del centro</a:t>
            </a:r>
          </a:p>
        </p:txBody>
      </p:sp>
      <p:pic>
        <p:nvPicPr>
          <p:cNvPr id="15" name="Imagen 14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id="{31F4B711-CEF2-3B4F-9C83-DAF7E818A7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1604" y="243902"/>
            <a:ext cx="1014200" cy="152511"/>
          </a:xfrm>
          <a:prstGeom prst="rect">
            <a:avLst/>
          </a:prstGeom>
        </p:spPr>
      </p:pic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9C6ECAA7-9ACE-CE48-85AA-26798B2D5F51}"/>
              </a:ext>
            </a:extLst>
          </p:cNvPr>
          <p:cNvSpPr txBox="1">
            <a:spLocks/>
          </p:cNvSpPr>
          <p:nvPr userDrawn="1"/>
        </p:nvSpPr>
        <p:spPr>
          <a:xfrm>
            <a:off x="8690088" y="6479112"/>
            <a:ext cx="3285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103625B-1D92-9446-9AD1-F090E9BE7B39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0" name="Marcador de posición de imagen 2">
            <a:extLst>
              <a:ext uri="{FF2B5EF4-FFF2-40B4-BE49-F238E27FC236}">
                <a16:creationId xmlns:a16="http://schemas.microsoft.com/office/drawing/2014/main" id="{DF804AE4-5FB6-C34E-B858-EE322A1DD1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2160589" cy="2079625"/>
          </a:xfrm>
        </p:spPr>
        <p:txBody>
          <a:bodyPr/>
          <a:lstStyle/>
          <a:p>
            <a:endParaRPr lang="es-ES"/>
          </a:p>
        </p:txBody>
      </p:sp>
      <p:sp>
        <p:nvSpPr>
          <p:cNvPr id="12" name="Marcador de posición de imagen 4">
            <a:extLst>
              <a:ext uri="{FF2B5EF4-FFF2-40B4-BE49-F238E27FC236}">
                <a16:creationId xmlns:a16="http://schemas.microsoft.com/office/drawing/2014/main" id="{98052134-010A-174F-B2A0-A2E8269879A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2201033"/>
            <a:ext cx="2160588" cy="4642679"/>
          </a:xfrm>
        </p:spPr>
        <p:txBody>
          <a:bodyPr/>
          <a:lstStyle/>
          <a:p>
            <a:endParaRPr lang="es-ES"/>
          </a:p>
        </p:txBody>
      </p:sp>
      <p:sp>
        <p:nvSpPr>
          <p:cNvPr id="16" name="Marcador de posición de imagen 7">
            <a:extLst>
              <a:ext uri="{FF2B5EF4-FFF2-40B4-BE49-F238E27FC236}">
                <a16:creationId xmlns:a16="http://schemas.microsoft.com/office/drawing/2014/main" id="{8C69E7A0-4BAB-4A49-9399-0DAD9D21B3F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163175" y="0"/>
            <a:ext cx="2028825" cy="6858000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9912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erda 15">
            <a:extLst>
              <a:ext uri="{FF2B5EF4-FFF2-40B4-BE49-F238E27FC236}">
                <a16:creationId xmlns:a16="http://schemas.microsoft.com/office/drawing/2014/main" id="{3EA89E4E-1475-AD44-A457-8B0D1A648212}"/>
              </a:ext>
            </a:extLst>
          </p:cNvPr>
          <p:cNvSpPr/>
          <p:nvPr userDrawn="1"/>
        </p:nvSpPr>
        <p:spPr>
          <a:xfrm rot="1339568">
            <a:off x="9540657" y="281301"/>
            <a:ext cx="1716277" cy="1716277"/>
          </a:xfrm>
          <a:prstGeom prst="chor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 descr="Pantalla de computadora&#10;&#10;Descripción generada automáticamente con confianza media">
            <a:extLst>
              <a:ext uri="{FF2B5EF4-FFF2-40B4-BE49-F238E27FC236}">
                <a16:creationId xmlns:a16="http://schemas.microsoft.com/office/drawing/2014/main" id="{A6C73B39-CD37-6C4F-8BC6-096FBBF7D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1"/>
          <a:stretch/>
        </p:blipFill>
        <p:spPr>
          <a:xfrm rot="10800000">
            <a:off x="5049246" y="5260723"/>
            <a:ext cx="5300467" cy="1308100"/>
          </a:xfrm>
          <a:prstGeom prst="rect">
            <a:avLst/>
          </a:prstGeom>
        </p:spPr>
      </p:pic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E8D62817-AEAC-1A47-8C50-A3E082DCFE1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7547" y="1452689"/>
            <a:ext cx="3432891" cy="4662312"/>
          </a:xfrm>
        </p:spPr>
        <p:txBody>
          <a:bodyPr/>
          <a:lstStyle>
            <a:lvl1pPr>
              <a:lnSpc>
                <a:spcPct val="100000"/>
              </a:lnSpc>
              <a:defRPr sz="1600">
                <a:latin typeface="Gill Sans MT" panose="020B0502020104020203" pitchFamily="34" charset="77"/>
              </a:defRPr>
            </a:lvl1pPr>
          </a:lstStyle>
          <a:p>
            <a:pPr lvl="0"/>
            <a:r>
              <a:rPr lang="es-ES" dirty="0"/>
              <a:t>Escribe aquí tu texto</a:t>
            </a:r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0C5C5831-6562-1B4F-950C-5C6EA35CB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0088" y="6479112"/>
            <a:ext cx="3285716" cy="365125"/>
          </a:xfrm>
          <a:prstGeom prst="rect">
            <a:avLst/>
          </a:prstGeom>
        </p:spPr>
        <p:txBody>
          <a:bodyPr/>
          <a:lstStyle>
            <a:lvl1pPr algn="r">
              <a:defRPr sz="1000"/>
            </a:lvl1pPr>
          </a:lstStyle>
          <a:p>
            <a:fld id="{2103625B-1D92-9446-9AD1-F090E9BE7B39}" type="slidenum">
              <a:rPr lang="es-ES" smtClean="0"/>
              <a:pPr/>
              <a:t>‹Nº›</a:t>
            </a:fld>
            <a:endParaRPr lang="es-ES" sz="100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CE0A13AB-9B90-6048-81F5-17BC67940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7361" y="742999"/>
            <a:ext cx="7724775" cy="703263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Escribe aquí un título</a:t>
            </a:r>
          </a:p>
        </p:txBody>
      </p:sp>
      <p:sp>
        <p:nvSpPr>
          <p:cNvPr id="12" name="Marcador de texto 13">
            <a:extLst>
              <a:ext uri="{FF2B5EF4-FFF2-40B4-BE49-F238E27FC236}">
                <a16:creationId xmlns:a16="http://schemas.microsoft.com/office/drawing/2014/main" id="{BAB5905C-F292-9E48-AB20-DBA7B5DDC5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49246" y="1452689"/>
            <a:ext cx="3432890" cy="4009435"/>
          </a:xfrm>
        </p:spPr>
        <p:txBody>
          <a:bodyPr/>
          <a:lstStyle>
            <a:lvl1pPr>
              <a:lnSpc>
                <a:spcPct val="100000"/>
              </a:lnSpc>
              <a:defRPr sz="1600">
                <a:latin typeface="Gill Sans MT" panose="020B0502020104020203" pitchFamily="34" charset="77"/>
              </a:defRPr>
            </a:lvl1pPr>
          </a:lstStyle>
          <a:p>
            <a:pPr lvl="0"/>
            <a:r>
              <a:rPr lang="es-ES" dirty="0"/>
              <a:t>Escribe aquí tu texto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61BB8E5-40C1-B64F-8D72-A759DD342F0E}"/>
              </a:ext>
            </a:extLst>
          </p:cNvPr>
          <p:cNvSpPr/>
          <p:nvPr userDrawn="1"/>
        </p:nvSpPr>
        <p:spPr>
          <a:xfrm>
            <a:off x="10349713" y="0"/>
            <a:ext cx="184228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5" name="Imagen 14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id="{31F4B711-CEF2-3B4F-9C83-DAF7E818A7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1604" y="243902"/>
            <a:ext cx="1014200" cy="152511"/>
          </a:xfrm>
          <a:prstGeom prst="rect">
            <a:avLst/>
          </a:prstGeom>
        </p:spPr>
      </p:pic>
      <p:sp>
        <p:nvSpPr>
          <p:cNvPr id="10" name="Marcador de texto 6">
            <a:extLst>
              <a:ext uri="{FF2B5EF4-FFF2-40B4-BE49-F238E27FC236}">
                <a16:creationId xmlns:a16="http://schemas.microsoft.com/office/drawing/2014/main" id="{281555F6-D9AD-9643-B49F-8D01942A3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614991" y="558054"/>
            <a:ext cx="1360813" cy="1429771"/>
          </a:xfrm>
        </p:spPr>
        <p:txBody>
          <a:bodyPr>
            <a:noAutofit/>
          </a:bodyPr>
          <a:lstStyle>
            <a:lvl1pPr algn="r">
              <a:lnSpc>
                <a:spcPct val="100000"/>
              </a:lnSpc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Nombre del centro</a:t>
            </a:r>
          </a:p>
        </p:txBody>
      </p:sp>
    </p:spTree>
    <p:extLst>
      <p:ext uri="{BB962C8B-B14F-4D97-AF65-F5344CB8AC3E}">
        <p14:creationId xmlns:p14="http://schemas.microsoft.com/office/powerpoint/2010/main" val="496003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uerda 17">
            <a:extLst>
              <a:ext uri="{FF2B5EF4-FFF2-40B4-BE49-F238E27FC236}">
                <a16:creationId xmlns:a16="http://schemas.microsoft.com/office/drawing/2014/main" id="{0437C3D4-A0B3-224E-81F8-C165917CD919}"/>
              </a:ext>
            </a:extLst>
          </p:cNvPr>
          <p:cNvSpPr/>
          <p:nvPr userDrawn="1"/>
        </p:nvSpPr>
        <p:spPr>
          <a:xfrm rot="1339568">
            <a:off x="9491574" y="275423"/>
            <a:ext cx="1716277" cy="1716277"/>
          </a:xfrm>
          <a:prstGeom prst="chor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 descr="Pantalla de computadora&#10;&#10;Descripción generada automáticamente con confianza media">
            <a:extLst>
              <a:ext uri="{FF2B5EF4-FFF2-40B4-BE49-F238E27FC236}">
                <a16:creationId xmlns:a16="http://schemas.microsoft.com/office/drawing/2014/main" id="{A6C73B39-CD37-6C4F-8BC6-096FBBF7D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1"/>
          <a:stretch/>
        </p:blipFill>
        <p:spPr>
          <a:xfrm rot="10800000">
            <a:off x="5049246" y="5260723"/>
            <a:ext cx="5300467" cy="1308100"/>
          </a:xfrm>
          <a:prstGeom prst="rect">
            <a:avLst/>
          </a:prstGeom>
        </p:spPr>
      </p:pic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E8D62817-AEAC-1A47-8C50-A3E082DCFE1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7548" y="1452689"/>
            <a:ext cx="2692480" cy="4662312"/>
          </a:xfrm>
        </p:spPr>
        <p:txBody>
          <a:bodyPr/>
          <a:lstStyle>
            <a:lvl1pPr>
              <a:lnSpc>
                <a:spcPct val="100000"/>
              </a:lnSpc>
              <a:defRPr sz="1600">
                <a:latin typeface="Gill Sans MT" panose="020B0502020104020203" pitchFamily="34" charset="77"/>
              </a:defRPr>
            </a:lvl1pPr>
          </a:lstStyle>
          <a:p>
            <a:pPr lvl="0"/>
            <a:r>
              <a:rPr lang="es-ES" dirty="0"/>
              <a:t>Escribe aquí tu texto</a:t>
            </a:r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0C5C5831-6562-1B4F-950C-5C6EA35CB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0088" y="6479112"/>
            <a:ext cx="3285716" cy="365125"/>
          </a:xfrm>
          <a:prstGeom prst="rect">
            <a:avLst/>
          </a:prstGeom>
        </p:spPr>
        <p:txBody>
          <a:bodyPr/>
          <a:lstStyle>
            <a:lvl1pPr algn="r">
              <a:defRPr sz="1000"/>
            </a:lvl1pPr>
          </a:lstStyle>
          <a:p>
            <a:fld id="{2103625B-1D92-9446-9AD1-F090E9BE7B39}" type="slidenum">
              <a:rPr lang="es-ES" smtClean="0"/>
              <a:pPr/>
              <a:t>‹Nº›</a:t>
            </a:fld>
            <a:endParaRPr lang="es-ES" sz="100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CE0A13AB-9B90-6048-81F5-17BC67940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7361" y="742999"/>
            <a:ext cx="7724775" cy="703263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Escribe aquí un título</a:t>
            </a:r>
          </a:p>
        </p:txBody>
      </p:sp>
      <p:sp>
        <p:nvSpPr>
          <p:cNvPr id="12" name="Marcador de texto 13">
            <a:extLst>
              <a:ext uri="{FF2B5EF4-FFF2-40B4-BE49-F238E27FC236}">
                <a16:creationId xmlns:a16="http://schemas.microsoft.com/office/drawing/2014/main" id="{BAB5905C-F292-9E48-AB20-DBA7B5DDC5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02912" y="1452688"/>
            <a:ext cx="2692668" cy="4662312"/>
          </a:xfrm>
        </p:spPr>
        <p:txBody>
          <a:bodyPr/>
          <a:lstStyle>
            <a:lvl1pPr>
              <a:lnSpc>
                <a:spcPct val="100000"/>
              </a:lnSpc>
              <a:defRPr sz="1600">
                <a:latin typeface="Gill Sans MT" panose="020B0502020104020203" pitchFamily="34" charset="77"/>
              </a:defRPr>
            </a:lvl1pPr>
          </a:lstStyle>
          <a:p>
            <a:pPr lvl="0"/>
            <a:r>
              <a:rPr lang="es-ES" dirty="0"/>
              <a:t>Escribe aquí tu texto</a:t>
            </a:r>
          </a:p>
        </p:txBody>
      </p:sp>
      <p:sp>
        <p:nvSpPr>
          <p:cNvPr id="17" name="Marcador de texto 13">
            <a:extLst>
              <a:ext uri="{FF2B5EF4-FFF2-40B4-BE49-F238E27FC236}">
                <a16:creationId xmlns:a16="http://schemas.microsoft.com/office/drawing/2014/main" id="{1C040A67-1828-E949-9221-2DFCBECA1BE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48464" y="1452689"/>
            <a:ext cx="2692668" cy="3808034"/>
          </a:xfrm>
        </p:spPr>
        <p:txBody>
          <a:bodyPr/>
          <a:lstStyle>
            <a:lvl1pPr>
              <a:lnSpc>
                <a:spcPct val="100000"/>
              </a:lnSpc>
              <a:defRPr sz="1600">
                <a:latin typeface="Gill Sans MT" panose="020B0502020104020203" pitchFamily="34" charset="77"/>
              </a:defRPr>
            </a:lvl1pPr>
          </a:lstStyle>
          <a:p>
            <a:pPr lvl="0"/>
            <a:r>
              <a:rPr lang="es-ES" dirty="0"/>
              <a:t>Escribe aquí tu texto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61BB8E5-40C1-B64F-8D72-A759DD342F0E}"/>
              </a:ext>
            </a:extLst>
          </p:cNvPr>
          <p:cNvSpPr/>
          <p:nvPr userDrawn="1"/>
        </p:nvSpPr>
        <p:spPr>
          <a:xfrm>
            <a:off x="10349713" y="0"/>
            <a:ext cx="184228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5" name="Imagen 14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id="{31F4B711-CEF2-3B4F-9C83-DAF7E818A7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1604" y="243902"/>
            <a:ext cx="1014200" cy="152511"/>
          </a:xfrm>
          <a:prstGeom prst="rect">
            <a:avLst/>
          </a:prstGeom>
        </p:spPr>
      </p:pic>
      <p:sp>
        <p:nvSpPr>
          <p:cNvPr id="16" name="Marcador de texto 6">
            <a:extLst>
              <a:ext uri="{FF2B5EF4-FFF2-40B4-BE49-F238E27FC236}">
                <a16:creationId xmlns:a16="http://schemas.microsoft.com/office/drawing/2014/main" id="{A30442D6-BC2D-5B4B-A540-348AA31E3CD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614991" y="558054"/>
            <a:ext cx="1360813" cy="1429771"/>
          </a:xfrm>
        </p:spPr>
        <p:txBody>
          <a:bodyPr>
            <a:noAutofit/>
          </a:bodyPr>
          <a:lstStyle>
            <a:lvl1pPr algn="r">
              <a:lnSpc>
                <a:spcPct val="100000"/>
              </a:lnSpc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Nombre del centro</a:t>
            </a:r>
          </a:p>
        </p:txBody>
      </p:sp>
    </p:spTree>
    <p:extLst>
      <p:ext uri="{BB962C8B-B14F-4D97-AF65-F5344CB8AC3E}">
        <p14:creationId xmlns:p14="http://schemas.microsoft.com/office/powerpoint/2010/main" val="2786285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a + F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erda 12">
            <a:extLst>
              <a:ext uri="{FF2B5EF4-FFF2-40B4-BE49-F238E27FC236}">
                <a16:creationId xmlns:a16="http://schemas.microsoft.com/office/drawing/2014/main" id="{37DBAAE9-B9CE-B14A-94CD-84839252AE99}"/>
              </a:ext>
            </a:extLst>
          </p:cNvPr>
          <p:cNvSpPr/>
          <p:nvPr userDrawn="1"/>
        </p:nvSpPr>
        <p:spPr>
          <a:xfrm rot="1339568">
            <a:off x="7573005" y="163479"/>
            <a:ext cx="1716277" cy="1716277"/>
          </a:xfrm>
          <a:prstGeom prst="chor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DD763C4-2E77-0341-9C3C-1251DA47F7C5}"/>
              </a:ext>
            </a:extLst>
          </p:cNvPr>
          <p:cNvSpPr/>
          <p:nvPr userDrawn="1"/>
        </p:nvSpPr>
        <p:spPr>
          <a:xfrm>
            <a:off x="8437296" y="0"/>
            <a:ext cx="375470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Marcador de texto 13">
            <a:extLst>
              <a:ext uri="{FF2B5EF4-FFF2-40B4-BE49-F238E27FC236}">
                <a16:creationId xmlns:a16="http://schemas.microsoft.com/office/drawing/2014/main" id="{20F7F4FD-780C-604E-8125-01923FE0C6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3592" y="2265769"/>
            <a:ext cx="4662807" cy="3570611"/>
          </a:xfrm>
        </p:spPr>
        <p:txBody>
          <a:bodyPr/>
          <a:lstStyle>
            <a:lvl1pPr>
              <a:lnSpc>
                <a:spcPct val="100000"/>
              </a:lnSpc>
              <a:defRPr sz="1600">
                <a:latin typeface="Gill Sans MT" panose="020B0502020104020203" pitchFamily="34" charset="77"/>
              </a:defRPr>
            </a:lvl1pPr>
          </a:lstStyle>
          <a:p>
            <a:pPr lvl="0"/>
            <a:r>
              <a:rPr lang="es-ES" dirty="0"/>
              <a:t>Escribe aquí tu texto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CE0A13AB-9B90-6048-81F5-17BC67940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3592" y="1021618"/>
            <a:ext cx="4662807" cy="1083018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Escribe aquí </a:t>
            </a:r>
          </a:p>
          <a:p>
            <a:pPr lvl="0"/>
            <a:r>
              <a:rPr lang="es-ES" dirty="0"/>
              <a:t>un título</a:t>
            </a:r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0C5C5831-6562-1B4F-950C-5C6EA35CB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0088" y="6479112"/>
            <a:ext cx="3285716" cy="365125"/>
          </a:xfrm>
          <a:prstGeom prst="rect">
            <a:avLst/>
          </a:prstGeom>
        </p:spPr>
        <p:txBody>
          <a:bodyPr/>
          <a:lstStyle>
            <a:lvl1pPr algn="r">
              <a:defRPr sz="1000"/>
            </a:lvl1pPr>
          </a:lstStyle>
          <a:p>
            <a:fld id="{2103625B-1D92-9446-9AD1-F090E9BE7B39}" type="slidenum">
              <a:rPr lang="es-ES" smtClean="0"/>
              <a:pPr/>
              <a:t>‹Nº›</a:t>
            </a:fld>
            <a:endParaRPr lang="es-ES" sz="1000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BC3BE61-A98D-5042-972C-9543D2C2DCC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37501" y="1021618"/>
            <a:ext cx="5105173" cy="4814763"/>
          </a:xfrm>
        </p:spPr>
        <p:txBody>
          <a:bodyPr/>
          <a:lstStyle/>
          <a:p>
            <a:endParaRPr lang="es-ES"/>
          </a:p>
        </p:txBody>
      </p:sp>
      <p:pic>
        <p:nvPicPr>
          <p:cNvPr id="10" name="Imagen 9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id="{68819B64-6128-894C-8730-856230C06E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1604" y="243902"/>
            <a:ext cx="1014200" cy="152511"/>
          </a:xfrm>
          <a:prstGeom prst="rect">
            <a:avLst/>
          </a:prstGeom>
        </p:spPr>
      </p:pic>
      <p:sp>
        <p:nvSpPr>
          <p:cNvPr id="12" name="Marcador de texto 6">
            <a:extLst>
              <a:ext uri="{FF2B5EF4-FFF2-40B4-BE49-F238E27FC236}">
                <a16:creationId xmlns:a16="http://schemas.microsoft.com/office/drawing/2014/main" id="{D99003F7-15F8-F447-B30E-14A5DC9D39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90089" y="558054"/>
            <a:ext cx="3285716" cy="365125"/>
          </a:xfrm>
        </p:spPr>
        <p:txBody>
          <a:bodyPr>
            <a:noAutofit/>
          </a:bodyPr>
          <a:lstStyle>
            <a:lvl1pPr algn="r">
              <a:lnSpc>
                <a:spcPct val="100000"/>
              </a:lnSpc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Nombre del centro</a:t>
            </a:r>
          </a:p>
        </p:txBody>
      </p:sp>
    </p:spTree>
    <p:extLst>
      <p:ext uri="{BB962C8B-B14F-4D97-AF65-F5344CB8AC3E}">
        <p14:creationId xmlns:p14="http://schemas.microsoft.com/office/powerpoint/2010/main" val="1184668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76E548-A60E-C247-AF0B-592395DA56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77"/>
              </a:defRPr>
            </a:lvl1pPr>
          </a:lstStyle>
          <a:p>
            <a:r>
              <a:rPr lang="es-ES" dirty="0"/>
              <a:t>Fecha</a:t>
            </a:r>
            <a:endParaRPr lang="es-ES" dirty="0">
              <a:latin typeface="Gill Sans MT" panose="020B0502020104020203" pitchFamily="34" charset="77"/>
            </a:endParaRPr>
          </a:p>
        </p:txBody>
      </p:sp>
      <p:sp>
        <p:nvSpPr>
          <p:cNvPr id="13" name="Marcador de pie de página 12">
            <a:extLst>
              <a:ext uri="{FF2B5EF4-FFF2-40B4-BE49-F238E27FC236}">
                <a16:creationId xmlns:a16="http://schemas.microsoft.com/office/drawing/2014/main" id="{0E47550E-4C18-2542-B9DE-FD1DD0FEA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77"/>
              </a:defRPr>
            </a:lvl1pPr>
          </a:lstStyle>
          <a:p>
            <a:endParaRPr lang="es-ES" dirty="0">
              <a:latin typeface="Gill Sans MT" panose="020B0502020104020203" pitchFamily="34" charset="77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F4A6251-3B34-D34C-A713-7137D60A27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77"/>
              </a:defRPr>
            </a:lvl1pPr>
          </a:lstStyle>
          <a:p>
            <a:fld id="{361986AD-42F8-BA48-90A5-95903A7895BD}" type="slidenum">
              <a:rPr lang="es-ES" smtClean="0"/>
              <a:pPr/>
              <a:t>‹Nº›</a:t>
            </a:fld>
            <a:endParaRPr lang="es-ES" dirty="0">
              <a:latin typeface="Gill Sans MT" panose="020B0502020104020203" pitchFamily="34" charset="77"/>
            </a:endParaRPr>
          </a:p>
        </p:txBody>
      </p:sp>
      <p:sp>
        <p:nvSpPr>
          <p:cNvPr id="7" name="Marcador de título 1">
            <a:extLst>
              <a:ext uri="{FF2B5EF4-FFF2-40B4-BE49-F238E27FC236}">
                <a16:creationId xmlns:a16="http://schemas.microsoft.com/office/drawing/2014/main" id="{19951D54-E108-5B41-8ED2-EE6A35E18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TITULARES EN MAYÚSCULA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344D8DF8-D79E-3545-8FFA-4116DAEC47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Titulares en minúscula</a:t>
            </a:r>
          </a:p>
          <a:p>
            <a:pPr lvl="1"/>
            <a:r>
              <a:rPr lang="es-ES" dirty="0"/>
              <a:t>Cuerpo de texto</a:t>
            </a:r>
          </a:p>
          <a:p>
            <a:pPr lvl="2"/>
            <a:r>
              <a:rPr lang="es-ES" dirty="0"/>
              <a:t>Detalles</a:t>
            </a:r>
          </a:p>
          <a:p>
            <a:pPr lvl="3"/>
            <a:r>
              <a:rPr lang="es-ES" dirty="0" err="1"/>
              <a:t>Quote</a:t>
            </a:r>
            <a:endParaRPr lang="es-ES" dirty="0"/>
          </a:p>
          <a:p>
            <a:pPr lvl="4"/>
            <a:r>
              <a:rPr lang="es-ES" dirty="0"/>
              <a:t>Nº bloque</a:t>
            </a:r>
          </a:p>
        </p:txBody>
      </p:sp>
    </p:spTree>
    <p:extLst>
      <p:ext uri="{BB962C8B-B14F-4D97-AF65-F5344CB8AC3E}">
        <p14:creationId xmlns:p14="http://schemas.microsoft.com/office/powerpoint/2010/main" val="3164278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728" r:id="rId2"/>
    <p:sldLayoutId id="2147483684" r:id="rId3"/>
    <p:sldLayoutId id="2147483730" r:id="rId4"/>
    <p:sldLayoutId id="2147483710" r:id="rId5"/>
    <p:sldLayoutId id="2147483737" r:id="rId6"/>
    <p:sldLayoutId id="2147483736" r:id="rId7"/>
    <p:sldLayoutId id="2147483735" r:id="rId8"/>
    <p:sldLayoutId id="2147483734" r:id="rId9"/>
    <p:sldLayoutId id="2147483718" r:id="rId10"/>
    <p:sldLayoutId id="2147483688" r:id="rId11"/>
    <p:sldLayoutId id="2147483732" r:id="rId12"/>
    <p:sldLayoutId id="2147483733" r:id="rId13"/>
    <p:sldLayoutId id="2147483723" r:id="rId14"/>
    <p:sldLayoutId id="2147483729" r:id="rId15"/>
    <p:sldLayoutId id="214748373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League Spartan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League Spartan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Gill Sans MT" panose="020B050202010402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Gill Sans MT" panose="020B050202010402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Gill Sans MT" panose="020B050202010402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0" kern="1200">
          <a:solidFill>
            <a:schemeClr val="tx1"/>
          </a:solidFill>
          <a:latin typeface="League Spartan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carlos.lopez@cedex.ces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edex.es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B49F0F82-C948-9540-94C3-B075C7A818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929" y="2928512"/>
            <a:ext cx="10231984" cy="2103768"/>
          </a:xfrm>
        </p:spPr>
        <p:txBody>
          <a:bodyPr>
            <a:noAutofit/>
          </a:bodyPr>
          <a:lstStyle/>
          <a:p>
            <a:r>
              <a:rPr lang="es-ES" dirty="0"/>
              <a:t>Cambios en los procesos de tratamiento</a:t>
            </a:r>
          </a:p>
          <a:p>
            <a:endParaRPr lang="es-ES" dirty="0"/>
          </a:p>
          <a:p>
            <a:r>
              <a:rPr lang="es-ES" sz="2800" i="1" dirty="0"/>
              <a:t>Retos normativos del sector en el “ciclo integral” del saneamiento de las aguas residuales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4D4CAFA-7162-E84F-B4D0-F99CA24619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92310" y="339865"/>
            <a:ext cx="2290631" cy="891839"/>
          </a:xfrm>
        </p:spPr>
        <p:txBody>
          <a:bodyPr>
            <a:normAutofit/>
          </a:bodyPr>
          <a:lstStyle/>
          <a:p>
            <a:r>
              <a:rPr lang="es-ES" dirty="0"/>
              <a:t>Centro de Estudios Hidrográficos</a:t>
            </a:r>
          </a:p>
        </p:txBody>
      </p:sp>
    </p:spTree>
    <p:extLst>
      <p:ext uri="{BB962C8B-B14F-4D97-AF65-F5344CB8AC3E}">
        <p14:creationId xmlns:p14="http://schemas.microsoft.com/office/powerpoint/2010/main" val="2716065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B68C5-ED0D-34D5-0411-65D0AB8A4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6C414E4-D0BA-55AF-FDF3-A380FA393A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7507" y="311522"/>
            <a:ext cx="9311313" cy="561819"/>
          </a:xfrm>
        </p:spPr>
        <p:txBody>
          <a:bodyPr>
            <a:normAutofit/>
          </a:bodyPr>
          <a:lstStyle/>
          <a:p>
            <a:r>
              <a:rPr lang="es-ES" dirty="0"/>
              <a:t>2. Gestión de pluviales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B9CE3E3-AB84-B840-242B-FB273291A0C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499075" y="558054"/>
            <a:ext cx="1476729" cy="1429771"/>
          </a:xfrm>
        </p:spPr>
        <p:txBody>
          <a:bodyPr/>
          <a:lstStyle/>
          <a:p>
            <a:r>
              <a:rPr lang="es-ES" dirty="0"/>
              <a:t>Centro de Estudios Hidrográficos</a:t>
            </a:r>
          </a:p>
        </p:txBody>
      </p:sp>
      <p:sp>
        <p:nvSpPr>
          <p:cNvPr id="7" name="Marcador de texto 1">
            <a:extLst>
              <a:ext uri="{FF2B5EF4-FFF2-40B4-BE49-F238E27FC236}">
                <a16:creationId xmlns:a16="http://schemas.microsoft.com/office/drawing/2014/main" id="{FA688787-74C7-9734-0C17-ED4C53D232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-1" y="908082"/>
            <a:ext cx="10137913" cy="6031198"/>
          </a:xfrm>
        </p:spPr>
        <p:txBody>
          <a:bodyPr>
            <a:noAutofit/>
          </a:bodyPr>
          <a:lstStyle/>
          <a:p>
            <a:pPr marL="914400" lvl="1" indent="-457200">
              <a:lnSpc>
                <a:spcPct val="107000"/>
              </a:lnSpc>
              <a:buFont typeface="+mj-lt"/>
              <a:buAutoNum type="alphaUcPeriod"/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>
                <a:latin typeface="Gill Sans MT" panose="020B0502020104020203" pitchFamily="34" charset="0"/>
                <a:cs typeface="Times New Roman" panose="02020603050405020304" pitchFamily="18" charset="0"/>
              </a:rPr>
              <a:t>Minimización de entrada de pluviales en sistemas unitarios:</a:t>
            </a:r>
            <a:endParaRPr lang="es-ES" sz="2400" dirty="0"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lvl="2">
              <a:lnSpc>
                <a:spcPct val="107000"/>
              </a:lnSpc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SUDS y Sistemas separativos</a:t>
            </a:r>
          </a:p>
          <a:p>
            <a:pPr lvl="2">
              <a:lnSpc>
                <a:spcPct val="107000"/>
              </a:lnSpc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Pretratamientos y tratamientos de pluviales</a:t>
            </a:r>
          </a:p>
          <a:p>
            <a:pPr marL="914400" lvl="1" indent="-457200">
              <a:lnSpc>
                <a:spcPct val="107000"/>
              </a:lnSpc>
              <a:buFont typeface="+mj-lt"/>
              <a:buAutoNum type="alphaUcPeriod"/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>
                <a:latin typeface="Gill Sans MT" panose="020B0502020104020203" pitchFamily="34" charset="0"/>
                <a:cs typeface="Times New Roman" panose="02020603050405020304" pitchFamily="18" charset="0"/>
              </a:rPr>
              <a:t>Minimizar contaminación en lluvias</a:t>
            </a: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:</a:t>
            </a:r>
          </a:p>
          <a:p>
            <a:pPr lvl="2">
              <a:lnSpc>
                <a:spcPct val="107000"/>
              </a:lnSpc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Limpieza de calles y de colectores</a:t>
            </a:r>
          </a:p>
          <a:p>
            <a:pPr marL="914400" lvl="1" indent="-457200">
              <a:lnSpc>
                <a:spcPct val="107000"/>
              </a:lnSpc>
              <a:buFont typeface="+mj-lt"/>
              <a:buAutoNum type="alphaUcPeriod"/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>
                <a:latin typeface="Gill Sans MT" panose="020B0502020104020203" pitchFamily="34" charset="0"/>
                <a:cs typeface="Times New Roman" panose="02020603050405020304" pitchFamily="18" charset="0"/>
              </a:rPr>
              <a:t>Regulación incremento de Q de agua residual en lluvias</a:t>
            </a: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:</a:t>
            </a:r>
          </a:p>
          <a:p>
            <a:pPr lvl="2">
              <a:lnSpc>
                <a:spcPct val="107000"/>
              </a:lnSpc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Almacenamiento en colectores y tanques de tormenta</a:t>
            </a:r>
          </a:p>
          <a:p>
            <a:pPr marL="914400" lvl="1" indent="-457200">
              <a:lnSpc>
                <a:spcPct val="107000"/>
              </a:lnSpc>
              <a:buFont typeface="+mj-lt"/>
              <a:buAutoNum type="alphaUcPeriod"/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>
                <a:latin typeface="Gill Sans MT" panose="020B0502020104020203" pitchFamily="34" charset="0"/>
                <a:cs typeface="Times New Roman" panose="02020603050405020304" pitchFamily="18" charset="0"/>
              </a:rPr>
              <a:t>Tratamiento de incremento de Q y carga en lluvias</a:t>
            </a: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:</a:t>
            </a:r>
          </a:p>
          <a:p>
            <a:pPr lvl="2">
              <a:lnSpc>
                <a:spcPct val="107000"/>
              </a:lnSpc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Pretratamientos en desbordamientos</a:t>
            </a:r>
          </a:p>
          <a:p>
            <a:pPr lvl="2">
              <a:lnSpc>
                <a:spcPct val="107000"/>
              </a:lnSpc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Tanques de tormenta decantadores en línea</a:t>
            </a:r>
          </a:p>
          <a:p>
            <a:pPr lvl="2">
              <a:lnSpc>
                <a:spcPct val="107000"/>
              </a:lnSpc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Pretratamientos y tratamientos primarios físico químicos</a:t>
            </a:r>
          </a:p>
          <a:p>
            <a:pPr lvl="2">
              <a:lnSpc>
                <a:spcPct val="107000"/>
              </a:lnSpc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Adaptación de procesos biológicos</a:t>
            </a:r>
          </a:p>
          <a:p>
            <a:pPr lvl="2">
              <a:lnSpc>
                <a:spcPct val="107000"/>
              </a:lnSpc>
            </a:pPr>
            <a:endParaRPr lang="es-ES" sz="2400" dirty="0"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107000"/>
              </a:lnSpc>
              <a:buFont typeface="+mj-lt"/>
              <a:buAutoNum type="arabicParenR"/>
            </a:pPr>
            <a:endParaRPr lang="es-ES" sz="2400" dirty="0"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07000"/>
              </a:lnSpc>
              <a:buNone/>
            </a:pPr>
            <a:endParaRPr lang="es-ES" sz="2400" dirty="0"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07000"/>
              </a:lnSpc>
              <a:buNone/>
            </a:pPr>
            <a:endParaRPr lang="es-ES" sz="2400" dirty="0">
              <a:latin typeface="Gill Sans MT" panose="020B05020201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280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C736EDC-14C7-954C-8E21-EAC15A9FF98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7507" y="311522"/>
            <a:ext cx="9311313" cy="561819"/>
          </a:xfrm>
        </p:spPr>
        <p:txBody>
          <a:bodyPr>
            <a:normAutofit/>
          </a:bodyPr>
          <a:lstStyle/>
          <a:p>
            <a:r>
              <a:rPr lang="es-ES" dirty="0"/>
              <a:t>3. Eliminación nutrientes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D502785-25B7-D643-A863-494A609572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499075" y="558054"/>
            <a:ext cx="1476729" cy="1429771"/>
          </a:xfrm>
        </p:spPr>
        <p:txBody>
          <a:bodyPr/>
          <a:lstStyle/>
          <a:p>
            <a:r>
              <a:rPr lang="es-ES" dirty="0"/>
              <a:t>Centro de Estudios Hidrográficos</a:t>
            </a:r>
          </a:p>
        </p:txBody>
      </p:sp>
      <p:sp>
        <p:nvSpPr>
          <p:cNvPr id="7" name="Marcador de texto 1">
            <a:extLst>
              <a:ext uri="{FF2B5EF4-FFF2-40B4-BE49-F238E27FC236}">
                <a16:creationId xmlns:a16="http://schemas.microsoft.com/office/drawing/2014/main" id="{AD8770F8-17DB-C515-1ABD-F5A0033F71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-1" y="908082"/>
            <a:ext cx="10137913" cy="6031198"/>
          </a:xfrm>
        </p:spPr>
        <p:txBody>
          <a:bodyPr>
            <a:noAutofit/>
          </a:bodyPr>
          <a:lstStyle/>
          <a:p>
            <a:pPr marL="914400" lvl="1" indent="-457200">
              <a:lnSpc>
                <a:spcPct val="107000"/>
              </a:lnSpc>
              <a:buFont typeface="+mj-lt"/>
              <a:buAutoNum type="alphaUcPeriod"/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>
                <a:latin typeface="Gill Sans MT" panose="020B0502020104020203" pitchFamily="34" charset="0"/>
                <a:cs typeface="Times New Roman" panose="02020603050405020304" pitchFamily="18" charset="0"/>
              </a:rPr>
              <a:t>Sin reforma integral</a:t>
            </a: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:</a:t>
            </a:r>
          </a:p>
          <a:p>
            <a:pPr lvl="2">
              <a:lnSpc>
                <a:spcPct val="107000"/>
              </a:lnSpc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Tratamiento de retornos (TR)</a:t>
            </a:r>
          </a:p>
          <a:p>
            <a:pPr lvl="2">
              <a:lnSpc>
                <a:spcPct val="107000"/>
              </a:lnSpc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Dosificación de materia orgánica</a:t>
            </a:r>
          </a:p>
          <a:p>
            <a:pPr lvl="2">
              <a:lnSpc>
                <a:spcPct val="107000"/>
              </a:lnSpc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Coprecipitación de fósforo (CoP)</a:t>
            </a:r>
          </a:p>
          <a:p>
            <a:pPr lvl="2">
              <a:lnSpc>
                <a:spcPct val="107000"/>
              </a:lnSpc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Filtración en cola</a:t>
            </a:r>
          </a:p>
          <a:p>
            <a:pPr marL="914400" lvl="1" indent="-457200">
              <a:lnSpc>
                <a:spcPct val="107000"/>
              </a:lnSpc>
              <a:buFont typeface="+mj-lt"/>
              <a:buAutoNum type="alphaUcPeriod"/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>
                <a:latin typeface="Gill Sans MT" panose="020B0502020104020203" pitchFamily="34" charset="0"/>
                <a:cs typeface="Times New Roman" panose="02020603050405020304" pitchFamily="18" charset="0"/>
              </a:rPr>
              <a:t>Con reforma integral</a:t>
            </a: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:</a:t>
            </a:r>
          </a:p>
          <a:p>
            <a:pPr lvl="2">
              <a:lnSpc>
                <a:spcPct val="107000"/>
              </a:lnSpc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Inclusión de eliminación de P biológico</a:t>
            </a:r>
          </a:p>
          <a:p>
            <a:pPr lvl="2">
              <a:lnSpc>
                <a:spcPct val="107000"/>
              </a:lnSpc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Cambio de procesos tradicionales de FA/AP a configuraciones avanzadas con </a:t>
            </a:r>
            <a:r>
              <a:rPr lang="es-ES" sz="2400" dirty="0" err="1">
                <a:latin typeface="Gill Sans MT" panose="020B0502020104020203" pitchFamily="34" charset="0"/>
                <a:cs typeface="Times New Roman" panose="02020603050405020304" pitchFamily="18" charset="0"/>
              </a:rPr>
              <a:t>post-desnitrificación</a:t>
            </a: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 y dosificación materia orgánica</a:t>
            </a:r>
          </a:p>
          <a:p>
            <a:pPr marL="914400" lvl="1" indent="-457200">
              <a:lnSpc>
                <a:spcPct val="107000"/>
              </a:lnSpc>
              <a:buFont typeface="+mj-lt"/>
              <a:buAutoNum type="arabicParenR"/>
            </a:pPr>
            <a:endParaRPr lang="es-ES" sz="2400" dirty="0"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107000"/>
              </a:lnSpc>
              <a:buFont typeface="+mj-lt"/>
              <a:buAutoNum type="arabicParenR"/>
            </a:pPr>
            <a:endParaRPr lang="es-ES" sz="2400" dirty="0"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07000"/>
              </a:lnSpc>
              <a:buNone/>
            </a:pPr>
            <a:endParaRPr lang="es-ES" sz="2400" dirty="0"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07000"/>
              </a:lnSpc>
              <a:buNone/>
            </a:pPr>
            <a:endParaRPr lang="es-ES" sz="2400" dirty="0">
              <a:latin typeface="Gill Sans MT" panose="020B05020201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5718D22-BDD8-AE6B-8E53-D44B789F5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228" y="4945561"/>
            <a:ext cx="5739485" cy="179919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F77C58C-C48D-65E6-19F9-CEDFFBCCA428}"/>
              </a:ext>
            </a:extLst>
          </p:cNvPr>
          <p:cNvSpPr txBox="1"/>
          <p:nvPr/>
        </p:nvSpPr>
        <p:spPr>
          <a:xfrm>
            <a:off x="1021507" y="5574654"/>
            <a:ext cx="2467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Proceso </a:t>
            </a:r>
            <a:r>
              <a:rPr lang="es-ES" sz="2400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Bardenpho</a:t>
            </a:r>
            <a:r>
              <a:rPr lang="es-ES" sz="24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FF7EFDD-67CF-983E-E8B9-6FBB20D406A5}"/>
              </a:ext>
            </a:extLst>
          </p:cNvPr>
          <p:cNvSpPr txBox="1"/>
          <p:nvPr/>
        </p:nvSpPr>
        <p:spPr>
          <a:xfrm>
            <a:off x="5837583" y="873341"/>
            <a:ext cx="558830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0" lvl="1" indent="-457200"/>
            <a:r>
              <a:rPr lang="es-ES" sz="2000" dirty="0">
                <a:latin typeface="Gill Sans MT" panose="020B0502020104020203" pitchFamily="34" charset="0"/>
              </a:rPr>
              <a:t>N - </a:t>
            </a:r>
            <a:r>
              <a:rPr lang="es-ES" sz="2000" dirty="0" err="1">
                <a:latin typeface="Gill Sans MT" panose="020B0502020104020203" pitchFamily="34" charset="0"/>
              </a:rPr>
              <a:t>Scrubbing</a:t>
            </a:r>
            <a:endParaRPr lang="es-ES" sz="2000" dirty="0">
              <a:latin typeface="Gill Sans MT" panose="020B0502020104020203" pitchFamily="34" charset="0"/>
            </a:endParaRPr>
          </a:p>
          <a:p>
            <a:pPr marL="1143000" lvl="1" indent="-457200"/>
            <a:r>
              <a:rPr lang="es-ES" sz="2000" dirty="0">
                <a:latin typeface="Gill Sans MT" panose="020B0502020104020203" pitchFamily="34" charset="0"/>
              </a:rPr>
              <a:t>N - NP-AMX</a:t>
            </a:r>
          </a:p>
          <a:p>
            <a:pPr marL="1143000" lvl="1" indent="-457200"/>
            <a:r>
              <a:rPr lang="es-ES" sz="2000" dirty="0">
                <a:latin typeface="Gill Sans MT" panose="020B0502020104020203" pitchFamily="34" charset="0"/>
              </a:rPr>
              <a:t>P - Precipitación química</a:t>
            </a:r>
          </a:p>
          <a:p>
            <a:pPr marL="1143000" lvl="1" indent="-457200"/>
            <a:r>
              <a:rPr lang="es-ES" sz="2000" dirty="0">
                <a:latin typeface="Gill Sans MT" panose="020B0502020104020203" pitchFamily="34" charset="0"/>
              </a:rPr>
              <a:t>P - Valorización de estruvita</a:t>
            </a:r>
            <a:endParaRPr lang="es-ES" sz="2000" dirty="0">
              <a:latin typeface="Gill Sans MT" panose="020B05020201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Abrir llave 12">
            <a:extLst>
              <a:ext uri="{FF2B5EF4-FFF2-40B4-BE49-F238E27FC236}">
                <a16:creationId xmlns:a16="http://schemas.microsoft.com/office/drawing/2014/main" id="{37B6FDB1-EC8E-38FE-4EB1-4B17497A6FB8}"/>
              </a:ext>
            </a:extLst>
          </p:cNvPr>
          <p:cNvSpPr/>
          <p:nvPr/>
        </p:nvSpPr>
        <p:spPr>
          <a:xfrm>
            <a:off x="6211427" y="927197"/>
            <a:ext cx="209321" cy="1234354"/>
          </a:xfrm>
          <a:prstGeom prst="leftBrac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b="1" dirty="0"/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78BE3B4C-6652-EDFB-75CC-B0ACDE8E8518}"/>
              </a:ext>
            </a:extLst>
          </p:cNvPr>
          <p:cNvCxnSpPr>
            <a:cxnSpLocks/>
          </p:cNvCxnSpPr>
          <p:nvPr/>
        </p:nvCxnSpPr>
        <p:spPr>
          <a:xfrm>
            <a:off x="5138530" y="1563301"/>
            <a:ext cx="854766" cy="0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8740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E2FC9A08-4D4B-E240-A70D-EA98D14E4B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444" y="505105"/>
            <a:ext cx="10277042" cy="1197366"/>
          </a:xfrm>
        </p:spPr>
        <p:txBody>
          <a:bodyPr>
            <a:normAutofit/>
          </a:bodyPr>
          <a:lstStyle/>
          <a:p>
            <a:r>
              <a:rPr lang="es-ES" dirty="0"/>
              <a:t>3. Eliminación nutrientes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059D051-04F9-8E4D-9553-21BF38A88BA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499075" y="558055"/>
            <a:ext cx="1476729" cy="1214102"/>
          </a:xfrm>
        </p:spPr>
        <p:txBody>
          <a:bodyPr/>
          <a:lstStyle/>
          <a:p>
            <a:r>
              <a:rPr lang="es-ES" dirty="0"/>
              <a:t>Centro de Estudios Hidrográficos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79D66988-AA2C-0175-4286-B74657710640}"/>
              </a:ext>
            </a:extLst>
          </p:cNvPr>
          <p:cNvSpPr txBox="1">
            <a:spLocks/>
          </p:cNvSpPr>
          <p:nvPr/>
        </p:nvSpPr>
        <p:spPr>
          <a:xfrm>
            <a:off x="6238" y="2222787"/>
            <a:ext cx="2771605" cy="58045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eague Spartan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Gill Sans MT" panose="020B050202010402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Gill Sans MT" panose="020B050202010402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Gill Sans MT" panose="020B050202010402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0" kern="1200">
                <a:solidFill>
                  <a:schemeClr val="tx1"/>
                </a:solidFill>
                <a:latin typeface="League Spartan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800" dirty="0">
                <a:solidFill>
                  <a:schemeClr val="tx2"/>
                </a:solidFill>
              </a:rPr>
              <a:t>Actual</a:t>
            </a:r>
          </a:p>
        </p:txBody>
      </p: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840D2EE8-26C6-1839-D3BC-5C19DE46EAF4}"/>
              </a:ext>
            </a:extLst>
          </p:cNvPr>
          <p:cNvCxnSpPr>
            <a:cxnSpLocks/>
          </p:cNvCxnSpPr>
          <p:nvPr/>
        </p:nvCxnSpPr>
        <p:spPr>
          <a:xfrm flipV="1">
            <a:off x="738744" y="5742450"/>
            <a:ext cx="10523705" cy="2049"/>
          </a:xfrm>
          <a:prstGeom prst="straightConnector1">
            <a:avLst/>
          </a:prstGeom>
          <a:ln>
            <a:headEnd type="oval" w="lg" len="med"/>
            <a:tailEnd type="oval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C542BCC-92A0-4D5F-89A0-2BDCE0D13BE4}"/>
              </a:ext>
            </a:extLst>
          </p:cNvPr>
          <p:cNvSpPr txBox="1"/>
          <p:nvPr/>
        </p:nvSpPr>
        <p:spPr>
          <a:xfrm>
            <a:off x="378735" y="5915319"/>
            <a:ext cx="150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i="1" dirty="0">
                <a:solidFill>
                  <a:schemeClr val="accent1"/>
                </a:solidFill>
              </a:rPr>
              <a:t>10 000 h-e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1D7581F-83F5-9930-05D6-CDA2195F6063}"/>
              </a:ext>
            </a:extLst>
          </p:cNvPr>
          <p:cNvSpPr txBox="1"/>
          <p:nvPr/>
        </p:nvSpPr>
        <p:spPr>
          <a:xfrm>
            <a:off x="9878433" y="5863253"/>
            <a:ext cx="1880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i="1" dirty="0">
                <a:solidFill>
                  <a:schemeClr val="accent1"/>
                </a:solidFill>
              </a:rPr>
              <a:t>3 000 000 h-e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481039C-32FC-713E-FDE5-53AE5DA7692C}"/>
              </a:ext>
            </a:extLst>
          </p:cNvPr>
          <p:cNvSpPr txBox="1"/>
          <p:nvPr/>
        </p:nvSpPr>
        <p:spPr>
          <a:xfrm>
            <a:off x="3043789" y="2466433"/>
            <a:ext cx="14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chemeClr val="accent6">
                    <a:lumMod val="75000"/>
                  </a:schemeClr>
                </a:solidFill>
              </a:rPr>
              <a:t>AP</a:t>
            </a:r>
            <a:r>
              <a:rPr lang="es-ES" sz="2400" b="1" baseline="-25000" dirty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s-ES" sz="2400" b="1" dirty="0">
                <a:solidFill>
                  <a:schemeClr val="accent6">
                    <a:lumMod val="75000"/>
                  </a:schemeClr>
                </a:solidFill>
              </a:rPr>
              <a:t> + CoP</a:t>
            </a:r>
          </a:p>
        </p:txBody>
      </p: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5D9F5CC8-1236-FE53-5814-A1A4576EEF4F}"/>
              </a:ext>
            </a:extLst>
          </p:cNvPr>
          <p:cNvCxnSpPr>
            <a:cxnSpLocks/>
          </p:cNvCxnSpPr>
          <p:nvPr/>
        </p:nvCxnSpPr>
        <p:spPr>
          <a:xfrm>
            <a:off x="738744" y="5749336"/>
            <a:ext cx="3298681" cy="4876"/>
          </a:xfrm>
          <a:prstGeom prst="straightConnector1">
            <a:avLst/>
          </a:prstGeom>
          <a:ln>
            <a:headEnd type="oval" w="lg" len="med"/>
            <a:tailEnd type="oval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8BE0AF32-4B67-5205-7691-ABBBD6AA1D8E}"/>
              </a:ext>
            </a:extLst>
          </p:cNvPr>
          <p:cNvSpPr txBox="1"/>
          <p:nvPr/>
        </p:nvSpPr>
        <p:spPr>
          <a:xfrm>
            <a:off x="3367710" y="5938086"/>
            <a:ext cx="150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i="1" dirty="0">
                <a:solidFill>
                  <a:schemeClr val="accent1"/>
                </a:solidFill>
              </a:rPr>
              <a:t>30 000 h-e</a:t>
            </a:r>
          </a:p>
        </p:txBody>
      </p:sp>
      <p:sp>
        <p:nvSpPr>
          <p:cNvPr id="31" name="Marcador de contenido 2">
            <a:extLst>
              <a:ext uri="{FF2B5EF4-FFF2-40B4-BE49-F238E27FC236}">
                <a16:creationId xmlns:a16="http://schemas.microsoft.com/office/drawing/2014/main" id="{0C698255-1092-7873-A2F8-D093C957E835}"/>
              </a:ext>
            </a:extLst>
          </p:cNvPr>
          <p:cNvSpPr txBox="1">
            <a:spLocks/>
          </p:cNvSpPr>
          <p:nvPr/>
        </p:nvSpPr>
        <p:spPr>
          <a:xfrm>
            <a:off x="6238" y="4097672"/>
            <a:ext cx="2259883" cy="523220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>
                <a:solidFill>
                  <a:schemeClr val="tx2"/>
                </a:solidFill>
                <a:latin typeface="League Spartan" pitchFamily="2" charset="7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latin typeface="Gill Sans MT" panose="020B0502020104020203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latin typeface="Gill Sans MT" panose="020B0502020104020203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>
                <a:latin typeface="Gill Sans MT" panose="020B0502020104020203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0">
                <a:latin typeface="League Spartan" pitchFamily="2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ES" sz="2800" dirty="0"/>
              <a:t>Objetivo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A2D1350-B1CA-64F0-9E66-119FBDDD9062}"/>
              </a:ext>
            </a:extLst>
          </p:cNvPr>
          <p:cNvSpPr txBox="1"/>
          <p:nvPr/>
        </p:nvSpPr>
        <p:spPr>
          <a:xfrm>
            <a:off x="7805858" y="2221615"/>
            <a:ext cx="1412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chemeClr val="accent6">
                    <a:lumMod val="75000"/>
                  </a:schemeClr>
                </a:solidFill>
              </a:rPr>
              <a:t>FA</a:t>
            </a:r>
            <a:r>
              <a:rPr lang="es-ES" sz="2400" b="1" baseline="-25000" dirty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s-ES" sz="2400" b="1" dirty="0">
                <a:solidFill>
                  <a:schemeClr val="accent6">
                    <a:lumMod val="75000"/>
                  </a:schemeClr>
                </a:solidFill>
              </a:rPr>
              <a:t> + CoP</a:t>
            </a:r>
          </a:p>
          <a:p>
            <a:r>
              <a:rPr lang="es-ES" sz="2400" b="1" dirty="0">
                <a:solidFill>
                  <a:schemeClr val="accent6">
                    <a:lumMod val="75000"/>
                  </a:schemeClr>
                </a:solidFill>
              </a:rPr>
              <a:t>FA</a:t>
            </a:r>
            <a:r>
              <a:rPr lang="es-ES" sz="2400" b="1" baseline="-25000" dirty="0">
                <a:solidFill>
                  <a:schemeClr val="accent6">
                    <a:lumMod val="75000"/>
                  </a:schemeClr>
                </a:solidFill>
              </a:rPr>
              <a:t>NP</a:t>
            </a:r>
            <a:endParaRPr lang="es-E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ABC4C7D9-45CB-C049-6F1C-7F898F061B70}"/>
              </a:ext>
            </a:extLst>
          </p:cNvPr>
          <p:cNvCxnSpPr>
            <a:cxnSpLocks/>
          </p:cNvCxnSpPr>
          <p:nvPr/>
        </p:nvCxnSpPr>
        <p:spPr>
          <a:xfrm>
            <a:off x="738744" y="3166755"/>
            <a:ext cx="4936592" cy="5878"/>
          </a:xfrm>
          <a:prstGeom prst="straightConnector1">
            <a:avLst/>
          </a:prstGeom>
          <a:ln>
            <a:headEnd type="oval" w="lg" len="med"/>
            <a:tailEnd type="oval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E4DD428C-7E35-B856-6A73-4C4BB226DE6A}"/>
              </a:ext>
            </a:extLst>
          </p:cNvPr>
          <p:cNvSpPr txBox="1"/>
          <p:nvPr/>
        </p:nvSpPr>
        <p:spPr>
          <a:xfrm>
            <a:off x="412372" y="3337788"/>
            <a:ext cx="150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i="1" dirty="0">
                <a:solidFill>
                  <a:schemeClr val="accent1"/>
                </a:solidFill>
              </a:rPr>
              <a:t>10 000 h-e</a:t>
            </a: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84A34A7A-F1FE-C309-65DF-386D7652DB60}"/>
              </a:ext>
            </a:extLst>
          </p:cNvPr>
          <p:cNvCxnSpPr>
            <a:cxnSpLocks/>
          </p:cNvCxnSpPr>
          <p:nvPr/>
        </p:nvCxnSpPr>
        <p:spPr>
          <a:xfrm>
            <a:off x="5675336" y="3166755"/>
            <a:ext cx="5535430" cy="5878"/>
          </a:xfrm>
          <a:prstGeom prst="straightConnector1">
            <a:avLst/>
          </a:prstGeom>
          <a:ln>
            <a:headEnd type="oval" w="lg" len="med"/>
            <a:tailEnd type="oval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F78093D3-3278-E996-2453-155E22E882AE}"/>
              </a:ext>
            </a:extLst>
          </p:cNvPr>
          <p:cNvSpPr txBox="1"/>
          <p:nvPr/>
        </p:nvSpPr>
        <p:spPr>
          <a:xfrm>
            <a:off x="5181304" y="3337788"/>
            <a:ext cx="150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i="1" dirty="0">
                <a:solidFill>
                  <a:schemeClr val="accent1"/>
                </a:solidFill>
              </a:rPr>
              <a:t>60 000 h-e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037379C-1E2A-5681-1DA8-3709E67BB5AC}"/>
              </a:ext>
            </a:extLst>
          </p:cNvPr>
          <p:cNvSpPr txBox="1"/>
          <p:nvPr/>
        </p:nvSpPr>
        <p:spPr>
          <a:xfrm>
            <a:off x="9878434" y="3337786"/>
            <a:ext cx="1880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i="1" dirty="0">
                <a:solidFill>
                  <a:schemeClr val="accent1"/>
                </a:solidFill>
              </a:rPr>
              <a:t>3 000 000 h-e</a:t>
            </a:r>
          </a:p>
        </p:txBody>
      </p:sp>
      <p:cxnSp>
        <p:nvCxnSpPr>
          <p:cNvPr id="75" name="Conector recto de flecha 74">
            <a:extLst>
              <a:ext uri="{FF2B5EF4-FFF2-40B4-BE49-F238E27FC236}">
                <a16:creationId xmlns:a16="http://schemas.microsoft.com/office/drawing/2014/main" id="{53E8BBEC-04D9-149E-1F31-4F207EB9601A}"/>
              </a:ext>
            </a:extLst>
          </p:cNvPr>
          <p:cNvCxnSpPr>
            <a:cxnSpLocks/>
          </p:cNvCxnSpPr>
          <p:nvPr/>
        </p:nvCxnSpPr>
        <p:spPr>
          <a:xfrm>
            <a:off x="7798624" y="6443672"/>
            <a:ext cx="174097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6" name="Elipse 75">
            <a:extLst>
              <a:ext uri="{FF2B5EF4-FFF2-40B4-BE49-F238E27FC236}">
                <a16:creationId xmlns:a16="http://schemas.microsoft.com/office/drawing/2014/main" id="{BC050FF7-EC67-B1F5-D2BC-943067B011C9}"/>
              </a:ext>
            </a:extLst>
          </p:cNvPr>
          <p:cNvSpPr/>
          <p:nvPr/>
        </p:nvSpPr>
        <p:spPr>
          <a:xfrm>
            <a:off x="7728554" y="6328230"/>
            <a:ext cx="248574" cy="213062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77" name="Conector recto de flecha 76">
            <a:extLst>
              <a:ext uri="{FF2B5EF4-FFF2-40B4-BE49-F238E27FC236}">
                <a16:creationId xmlns:a16="http://schemas.microsoft.com/office/drawing/2014/main" id="{6E1F82FE-EA0B-9003-5B3D-9F5A3F151A29}"/>
              </a:ext>
            </a:extLst>
          </p:cNvPr>
          <p:cNvCxnSpPr>
            <a:cxnSpLocks/>
          </p:cNvCxnSpPr>
          <p:nvPr/>
        </p:nvCxnSpPr>
        <p:spPr>
          <a:xfrm flipH="1">
            <a:off x="6229639" y="6443672"/>
            <a:ext cx="17087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8" name="CuadroTexto 77">
            <a:extLst>
              <a:ext uri="{FF2B5EF4-FFF2-40B4-BE49-F238E27FC236}">
                <a16:creationId xmlns:a16="http://schemas.microsoft.com/office/drawing/2014/main" id="{9E6EFEFB-93F1-2FD9-C518-B608326F628B}"/>
              </a:ext>
            </a:extLst>
          </p:cNvPr>
          <p:cNvSpPr txBox="1"/>
          <p:nvPr/>
        </p:nvSpPr>
        <p:spPr>
          <a:xfrm>
            <a:off x="6236154" y="6447909"/>
            <a:ext cx="1165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>
                <a:solidFill>
                  <a:srgbClr val="FFC000"/>
                </a:solidFill>
              </a:rPr>
              <a:t>10N/0,7P</a:t>
            </a:r>
          </a:p>
        </p:txBody>
      </p:sp>
      <p:sp>
        <p:nvSpPr>
          <p:cNvPr id="79" name="CuadroTexto 78">
            <a:extLst>
              <a:ext uri="{FF2B5EF4-FFF2-40B4-BE49-F238E27FC236}">
                <a16:creationId xmlns:a16="http://schemas.microsoft.com/office/drawing/2014/main" id="{B573020F-D25E-637D-BE58-02D7E6B5AAF2}"/>
              </a:ext>
            </a:extLst>
          </p:cNvPr>
          <p:cNvSpPr txBox="1"/>
          <p:nvPr/>
        </p:nvSpPr>
        <p:spPr>
          <a:xfrm>
            <a:off x="8078975" y="6447909"/>
            <a:ext cx="1035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>
                <a:solidFill>
                  <a:srgbClr val="FFC000"/>
                </a:solidFill>
              </a:rPr>
              <a:t>8N/0,5P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83CDE3F-27DF-A870-19E9-CBDC2E46E2C3}"/>
              </a:ext>
            </a:extLst>
          </p:cNvPr>
          <p:cNvSpPr txBox="1"/>
          <p:nvPr/>
        </p:nvSpPr>
        <p:spPr>
          <a:xfrm>
            <a:off x="502645" y="4682391"/>
            <a:ext cx="39937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err="1">
                <a:solidFill>
                  <a:schemeClr val="accent6">
                    <a:lumMod val="75000"/>
                  </a:schemeClr>
                </a:solidFill>
              </a:rPr>
              <a:t>Gest</a:t>
            </a:r>
            <a:r>
              <a:rPr lang="es-ES" sz="2400" b="1" dirty="0">
                <a:solidFill>
                  <a:schemeClr val="accent6">
                    <a:lumMod val="75000"/>
                  </a:schemeClr>
                </a:solidFill>
              </a:rPr>
              <a:t>. colectiva: FA</a:t>
            </a:r>
            <a:r>
              <a:rPr lang="es-ES" sz="2400" b="1" baseline="-25000" dirty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s-ES" sz="2400" b="1" dirty="0">
                <a:solidFill>
                  <a:schemeClr val="accent6">
                    <a:lumMod val="75000"/>
                  </a:schemeClr>
                </a:solidFill>
              </a:rPr>
              <a:t>/LB</a:t>
            </a:r>
            <a:r>
              <a:rPr lang="es-ES" sz="2400" b="1" baseline="-25000" dirty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s-ES" sz="2400" b="1" dirty="0">
                <a:solidFill>
                  <a:schemeClr val="accent6">
                    <a:lumMod val="75000"/>
                  </a:schemeClr>
                </a:solidFill>
              </a:rPr>
              <a:t> + CoP</a:t>
            </a:r>
          </a:p>
          <a:p>
            <a:r>
              <a:rPr lang="es-ES" sz="2400" b="1" dirty="0" err="1">
                <a:solidFill>
                  <a:schemeClr val="accent6">
                    <a:lumMod val="75000"/>
                  </a:schemeClr>
                </a:solidFill>
              </a:rPr>
              <a:t>Gest</a:t>
            </a:r>
            <a:r>
              <a:rPr lang="es-ES" sz="2400" b="1" dirty="0">
                <a:solidFill>
                  <a:schemeClr val="accent6">
                    <a:lumMod val="75000"/>
                  </a:schemeClr>
                </a:solidFill>
              </a:rPr>
              <a:t>. individual: AP</a:t>
            </a:r>
            <a:r>
              <a:rPr lang="es-ES" sz="2400" b="1" baseline="-25000" dirty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s-ES" sz="2400" b="1" dirty="0">
                <a:solidFill>
                  <a:schemeClr val="accent6">
                    <a:lumMod val="75000"/>
                  </a:schemeClr>
                </a:solidFill>
              </a:rPr>
              <a:t> + CoP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CE0D96EC-83F6-4AA4-63A1-57AD0C4F5928}"/>
              </a:ext>
            </a:extLst>
          </p:cNvPr>
          <p:cNvSpPr txBox="1"/>
          <p:nvPr/>
        </p:nvSpPr>
        <p:spPr>
          <a:xfrm>
            <a:off x="6538184" y="4789683"/>
            <a:ext cx="32269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chemeClr val="accent6">
                    <a:lumMod val="75000"/>
                  </a:schemeClr>
                </a:solidFill>
              </a:rPr>
              <a:t>FA</a:t>
            </a:r>
            <a:r>
              <a:rPr lang="es-ES" sz="2400" b="1" baseline="-25000" dirty="0">
                <a:solidFill>
                  <a:schemeClr val="accent6">
                    <a:lumMod val="75000"/>
                  </a:schemeClr>
                </a:solidFill>
              </a:rPr>
              <a:t>NP</a:t>
            </a:r>
            <a:r>
              <a:rPr lang="es-ES" sz="2400" b="1" dirty="0">
                <a:solidFill>
                  <a:schemeClr val="accent6">
                    <a:lumMod val="75000"/>
                  </a:schemeClr>
                </a:solidFill>
              </a:rPr>
              <a:t> + CoP + TR</a:t>
            </a:r>
          </a:p>
          <a:p>
            <a:r>
              <a:rPr lang="es-ES" sz="2400" b="1" dirty="0">
                <a:solidFill>
                  <a:schemeClr val="accent6">
                    <a:lumMod val="75000"/>
                  </a:schemeClr>
                </a:solidFill>
              </a:rPr>
              <a:t>FA</a:t>
            </a:r>
            <a:r>
              <a:rPr lang="es-ES" sz="2400" b="1" baseline="-25000" dirty="0">
                <a:solidFill>
                  <a:schemeClr val="accent6">
                    <a:lumMod val="75000"/>
                  </a:schemeClr>
                </a:solidFill>
              </a:rPr>
              <a:t>NP </a:t>
            </a:r>
            <a:r>
              <a:rPr lang="es-ES" sz="2400" b="1" dirty="0">
                <a:solidFill>
                  <a:schemeClr val="accent6">
                    <a:lumMod val="75000"/>
                  </a:schemeClr>
                </a:solidFill>
              </a:rPr>
              <a:t>Post-DN + CoP + TR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43DD61E2-0876-B56B-94F6-122C7D7C7A84}"/>
              </a:ext>
            </a:extLst>
          </p:cNvPr>
          <p:cNvSpPr txBox="1"/>
          <p:nvPr/>
        </p:nvSpPr>
        <p:spPr>
          <a:xfrm>
            <a:off x="7323560" y="5943245"/>
            <a:ext cx="1410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i="1" dirty="0">
                <a:solidFill>
                  <a:schemeClr val="accent3"/>
                </a:solidFill>
              </a:rPr>
              <a:t>150 000 h-e</a:t>
            </a:r>
          </a:p>
        </p:txBody>
      </p:sp>
    </p:spTree>
    <p:extLst>
      <p:ext uri="{BB962C8B-B14F-4D97-AF65-F5344CB8AC3E}">
        <p14:creationId xmlns:p14="http://schemas.microsoft.com/office/powerpoint/2010/main" val="589801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C736EDC-14C7-954C-8E21-EAC15A9FF98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7507" y="311522"/>
            <a:ext cx="9311313" cy="561819"/>
          </a:xfrm>
        </p:spPr>
        <p:txBody>
          <a:bodyPr>
            <a:normAutofit/>
          </a:bodyPr>
          <a:lstStyle/>
          <a:p>
            <a:r>
              <a:rPr lang="es-ES" dirty="0"/>
              <a:t>4. Neutralidad energética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D502785-25B7-D643-A863-494A609572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499075" y="558054"/>
            <a:ext cx="1476729" cy="1429771"/>
          </a:xfrm>
        </p:spPr>
        <p:txBody>
          <a:bodyPr/>
          <a:lstStyle/>
          <a:p>
            <a:r>
              <a:rPr lang="es-ES" dirty="0"/>
              <a:t>Centro de Estudios Hidrográficos</a:t>
            </a:r>
          </a:p>
        </p:txBody>
      </p:sp>
      <p:sp>
        <p:nvSpPr>
          <p:cNvPr id="12" name="Marcador de texto 1">
            <a:extLst>
              <a:ext uri="{FF2B5EF4-FFF2-40B4-BE49-F238E27FC236}">
                <a16:creationId xmlns:a16="http://schemas.microsoft.com/office/drawing/2014/main" id="{ED95378A-B26D-0BEF-2120-CDD5440171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886901"/>
            <a:ext cx="10353048" cy="5391864"/>
          </a:xfrm>
        </p:spPr>
        <p:txBody>
          <a:bodyPr>
            <a:noAutofit/>
          </a:bodyPr>
          <a:lstStyle/>
          <a:p>
            <a:pPr marL="914400" lvl="1" indent="-457200">
              <a:lnSpc>
                <a:spcPct val="107000"/>
              </a:lnSpc>
              <a:buFont typeface="+mj-lt"/>
              <a:buAutoNum type="alphaUcPeriod"/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Mejora de </a:t>
            </a:r>
            <a:r>
              <a:rPr lang="es-ES" sz="2400" b="1" dirty="0">
                <a:latin typeface="Gill Sans MT" panose="020B0502020104020203" pitchFamily="34" charset="0"/>
                <a:cs typeface="Times New Roman" panose="02020603050405020304" pitchFamily="18" charset="0"/>
              </a:rPr>
              <a:t>eficiencia energética </a:t>
            </a:r>
          </a:p>
          <a:p>
            <a:pPr marL="914400" lvl="1" indent="-457200">
              <a:lnSpc>
                <a:spcPct val="107000"/>
              </a:lnSpc>
              <a:buFont typeface="+mj-lt"/>
              <a:buAutoNum type="alphaUcPeriod"/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Incremento-optimización de </a:t>
            </a:r>
            <a:r>
              <a:rPr lang="es-ES" sz="2400" b="1" dirty="0">
                <a:latin typeface="Gill Sans MT" panose="020B0502020104020203" pitchFamily="34" charset="0"/>
                <a:cs typeface="Times New Roman" panose="02020603050405020304" pitchFamily="18" charset="0"/>
              </a:rPr>
              <a:t>producción de biogás</a:t>
            </a:r>
          </a:p>
          <a:p>
            <a:pPr lvl="2">
              <a:lnSpc>
                <a:spcPct val="107000"/>
              </a:lnSpc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Digestión anaerobia (</a:t>
            </a:r>
            <a:r>
              <a:rPr lang="es-ES" sz="2400" dirty="0" err="1">
                <a:latin typeface="Gill Sans MT" panose="020B0502020104020203" pitchFamily="34" charset="0"/>
                <a:cs typeface="Times New Roman" panose="02020603050405020304" pitchFamily="18" charset="0"/>
              </a:rPr>
              <a:t>Dig</a:t>
            </a: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 Ana)</a:t>
            </a:r>
          </a:p>
          <a:p>
            <a:pPr lvl="2">
              <a:lnSpc>
                <a:spcPct val="107000"/>
              </a:lnSpc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Hidrólisis del fango (</a:t>
            </a:r>
            <a:r>
              <a:rPr lang="es-ES" sz="2400" dirty="0" err="1">
                <a:latin typeface="Gill Sans MT" panose="020B0502020104020203" pitchFamily="34" charset="0"/>
                <a:cs typeface="Times New Roman" panose="02020603050405020304" pitchFamily="18" charset="0"/>
              </a:rPr>
              <a:t>Hid</a:t>
            </a: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)</a:t>
            </a:r>
          </a:p>
          <a:p>
            <a:pPr lvl="2">
              <a:lnSpc>
                <a:spcPct val="107000"/>
              </a:lnSpc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Codigestión</a:t>
            </a:r>
          </a:p>
          <a:p>
            <a:pPr marL="914400" lvl="1" indent="-457200">
              <a:lnSpc>
                <a:spcPct val="107000"/>
              </a:lnSpc>
              <a:buFont typeface="+mj-lt"/>
              <a:buAutoNum type="alphaUcPeriod"/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>
                <a:latin typeface="Gill Sans MT" panose="020B0502020104020203" pitchFamily="34" charset="0"/>
                <a:cs typeface="Times New Roman" panose="02020603050405020304" pitchFamily="18" charset="0"/>
              </a:rPr>
              <a:t>Valorización eficiente </a:t>
            </a: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del biogás generado</a:t>
            </a:r>
          </a:p>
          <a:p>
            <a:pPr lvl="2">
              <a:lnSpc>
                <a:spcPct val="107000"/>
              </a:lnSpc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Cogeneración (Cogen)</a:t>
            </a:r>
          </a:p>
          <a:p>
            <a:pPr lvl="2">
              <a:lnSpc>
                <a:spcPct val="107000"/>
              </a:lnSpc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Upgrading + inyección a red / aprovechamiento in situ (</a:t>
            </a:r>
            <a:r>
              <a:rPr lang="es-ES" sz="2400" dirty="0" err="1">
                <a:latin typeface="Gill Sans MT" panose="020B0502020104020203" pitchFamily="34" charset="0"/>
                <a:cs typeface="Times New Roman" panose="02020603050405020304" pitchFamily="18" charset="0"/>
              </a:rPr>
              <a:t>Upg</a:t>
            </a: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)</a:t>
            </a:r>
          </a:p>
          <a:p>
            <a:pPr marL="914400" lvl="1" indent="-457200">
              <a:lnSpc>
                <a:spcPct val="107000"/>
              </a:lnSpc>
              <a:buFont typeface="+mj-lt"/>
              <a:buAutoNum type="alphaUcPeriod"/>
            </a:pPr>
            <a:r>
              <a:rPr lang="es-ES" sz="2400" b="1" dirty="0">
                <a:latin typeface="Gill Sans MT" panose="020B0502020104020203" pitchFamily="34" charset="0"/>
                <a:cs typeface="Times New Roman" panose="02020603050405020304" pitchFamily="18" charset="0"/>
              </a:rPr>
              <a:t>Reforma integral </a:t>
            </a: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a procesos con menor consumo energético:</a:t>
            </a:r>
          </a:p>
          <a:p>
            <a:pPr lvl="2">
              <a:lnSpc>
                <a:spcPct val="107000"/>
              </a:lnSpc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AP </a:t>
            </a: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 FA con </a:t>
            </a:r>
            <a:r>
              <a:rPr lang="es-ES" sz="2400" dirty="0" err="1">
                <a:latin typeface="Gill Sans MT" panose="020B0502020104020203" pitchFamily="34" charset="0"/>
                <a:cs typeface="Times New Roman" panose="02020603050405020304" pitchFamily="18" charset="0"/>
              </a:rPr>
              <a:t>Dig</a:t>
            </a: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 Ana (</a:t>
            </a:r>
            <a:r>
              <a:rPr lang="es-ES" sz="2400" dirty="0">
                <a:latin typeface="Arial Narrow" panose="020B0606020202030204" pitchFamily="34" charset="0"/>
                <a:cs typeface="Times New Roman" panose="02020603050405020304" pitchFamily="18" charset="0"/>
              </a:rPr>
              <a:t>↑ h-e</a:t>
            </a: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) </a:t>
            </a:r>
          </a:p>
          <a:p>
            <a:pPr lvl="2">
              <a:lnSpc>
                <a:spcPct val="107000"/>
              </a:lnSpc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AP </a:t>
            </a: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 Otros procesos con </a:t>
            </a:r>
            <a:r>
              <a:rPr lang="es-ES" sz="2400" dirty="0" err="1">
                <a:latin typeface="Gill Sans MT" panose="020B0502020104020203" pitchFamily="34" charset="0"/>
                <a:cs typeface="Times New Roman" panose="02020603050405020304" pitchFamily="18" charset="0"/>
              </a:rPr>
              <a:t>Dig</a:t>
            </a: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 Ana en EDAR externa (</a:t>
            </a:r>
            <a:r>
              <a:rPr lang="es-ES" sz="2400" dirty="0">
                <a:latin typeface="Arial Narrow" panose="020B0606020202030204" pitchFamily="34" charset="0"/>
                <a:cs typeface="Times New Roman" panose="02020603050405020304" pitchFamily="18" charset="0"/>
              </a:rPr>
              <a:t>↓ h-e)</a:t>
            </a:r>
            <a:endParaRPr lang="es-ES" sz="2400" dirty="0"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107000"/>
              </a:lnSpc>
              <a:buFont typeface="+mj-lt"/>
              <a:buAutoNum type="alphaUcPeriod"/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Producción energía con </a:t>
            </a:r>
            <a:r>
              <a:rPr lang="es-ES" sz="2400" b="1" dirty="0">
                <a:latin typeface="Gill Sans MT" panose="020B0502020104020203" pitchFamily="34" charset="0"/>
                <a:cs typeface="Times New Roman" panose="02020603050405020304" pitchFamily="18" charset="0"/>
              </a:rPr>
              <a:t>EERR</a:t>
            </a: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 externas a EDAR</a:t>
            </a:r>
          </a:p>
        </p:txBody>
      </p:sp>
    </p:spTree>
    <p:extLst>
      <p:ext uri="{BB962C8B-B14F-4D97-AF65-F5344CB8AC3E}">
        <p14:creationId xmlns:p14="http://schemas.microsoft.com/office/powerpoint/2010/main" val="4056610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7590A-EE63-FED0-2B80-8637A8E3D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E0F8A8BF-4B01-5D5A-EA7B-C0A5C382F4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444" y="470898"/>
            <a:ext cx="10277042" cy="1197366"/>
          </a:xfrm>
        </p:spPr>
        <p:txBody>
          <a:bodyPr>
            <a:normAutofit/>
          </a:bodyPr>
          <a:lstStyle/>
          <a:p>
            <a:r>
              <a:rPr lang="es-ES" dirty="0"/>
              <a:t>4. Neutralidad energética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4713FF0-6553-AD70-4EEE-E4384D14F03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499075" y="558055"/>
            <a:ext cx="1476729" cy="1214102"/>
          </a:xfrm>
        </p:spPr>
        <p:txBody>
          <a:bodyPr/>
          <a:lstStyle/>
          <a:p>
            <a:r>
              <a:rPr lang="es-ES" dirty="0"/>
              <a:t>Centro de Estudios Hidrográficos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4AE209D2-6FA4-040F-F1AA-D041625FE585}"/>
              </a:ext>
            </a:extLst>
          </p:cNvPr>
          <p:cNvSpPr txBox="1">
            <a:spLocks/>
          </p:cNvSpPr>
          <p:nvPr/>
        </p:nvSpPr>
        <p:spPr>
          <a:xfrm>
            <a:off x="40446" y="2287615"/>
            <a:ext cx="2017524" cy="58045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eague Spartan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Gill Sans MT" panose="020B050202010402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Gill Sans MT" panose="020B050202010402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Gill Sans MT" panose="020B050202010402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0" kern="1200">
                <a:solidFill>
                  <a:schemeClr val="tx1"/>
                </a:solidFill>
                <a:latin typeface="League Spartan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800" dirty="0">
                <a:solidFill>
                  <a:schemeClr val="tx2"/>
                </a:solidFill>
              </a:rPr>
              <a:t>Actual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388B83D-AA7B-9EC7-443C-3B2F59382CA6}"/>
              </a:ext>
            </a:extLst>
          </p:cNvPr>
          <p:cNvSpPr txBox="1"/>
          <p:nvPr/>
        </p:nvSpPr>
        <p:spPr>
          <a:xfrm>
            <a:off x="267041" y="6059403"/>
            <a:ext cx="150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i="1" dirty="0">
                <a:solidFill>
                  <a:schemeClr val="accent1"/>
                </a:solidFill>
              </a:rPr>
              <a:t>10 000 h-e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30911AA-F4CF-C21C-FE71-1DBD44A1FEE2}"/>
              </a:ext>
            </a:extLst>
          </p:cNvPr>
          <p:cNvSpPr txBox="1"/>
          <p:nvPr/>
        </p:nvSpPr>
        <p:spPr>
          <a:xfrm>
            <a:off x="10082596" y="6105074"/>
            <a:ext cx="1880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i="1" dirty="0">
                <a:solidFill>
                  <a:schemeClr val="accent1"/>
                </a:solidFill>
              </a:rPr>
              <a:t>3 000 000 h-e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6F92E8F-2C7C-9223-59EF-E018583EB7B0}"/>
              </a:ext>
            </a:extLst>
          </p:cNvPr>
          <p:cNvSpPr txBox="1"/>
          <p:nvPr/>
        </p:nvSpPr>
        <p:spPr>
          <a:xfrm>
            <a:off x="3155689" y="2513403"/>
            <a:ext cx="534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chemeClr val="accent6">
                    <a:lumMod val="75000"/>
                  </a:schemeClr>
                </a:solidFill>
              </a:rPr>
              <a:t>AP</a:t>
            </a:r>
          </a:p>
        </p:txBody>
      </p: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3143B21F-096F-189A-7CF7-7F4803054F99}"/>
              </a:ext>
            </a:extLst>
          </p:cNvPr>
          <p:cNvCxnSpPr>
            <a:cxnSpLocks/>
          </p:cNvCxnSpPr>
          <p:nvPr/>
        </p:nvCxnSpPr>
        <p:spPr>
          <a:xfrm flipV="1">
            <a:off x="738744" y="5897752"/>
            <a:ext cx="4358773" cy="18572"/>
          </a:xfrm>
          <a:prstGeom prst="straightConnector1">
            <a:avLst/>
          </a:prstGeom>
          <a:ln>
            <a:headEnd type="oval" w="lg" len="med"/>
            <a:tailEnd type="oval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9AB2872-9938-C043-BDF5-5730E0FD062C}"/>
              </a:ext>
            </a:extLst>
          </p:cNvPr>
          <p:cNvSpPr txBox="1"/>
          <p:nvPr/>
        </p:nvSpPr>
        <p:spPr>
          <a:xfrm>
            <a:off x="4424452" y="6108467"/>
            <a:ext cx="150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i="1" dirty="0">
                <a:solidFill>
                  <a:schemeClr val="accent1"/>
                </a:solidFill>
              </a:rPr>
              <a:t>30 000 h-e</a:t>
            </a:r>
          </a:p>
        </p:txBody>
      </p:sp>
      <p:sp>
        <p:nvSpPr>
          <p:cNvPr id="31" name="Marcador de contenido 2">
            <a:extLst>
              <a:ext uri="{FF2B5EF4-FFF2-40B4-BE49-F238E27FC236}">
                <a16:creationId xmlns:a16="http://schemas.microsoft.com/office/drawing/2014/main" id="{630A4718-A7D7-9876-4F0E-4EA9A0E4786E}"/>
              </a:ext>
            </a:extLst>
          </p:cNvPr>
          <p:cNvSpPr txBox="1">
            <a:spLocks/>
          </p:cNvSpPr>
          <p:nvPr/>
        </p:nvSpPr>
        <p:spPr>
          <a:xfrm>
            <a:off x="133871" y="4198416"/>
            <a:ext cx="2112371" cy="523220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>
                <a:solidFill>
                  <a:schemeClr val="tx2"/>
                </a:solidFill>
                <a:latin typeface="League Spartan" pitchFamily="2" charset="7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latin typeface="Gill Sans MT" panose="020B0502020104020203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latin typeface="Gill Sans MT" panose="020B0502020104020203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>
                <a:latin typeface="Gill Sans MT" panose="020B0502020104020203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0">
                <a:latin typeface="League Spartan" pitchFamily="2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ES" sz="2800" dirty="0"/>
              <a:t>Objetivo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38DCA215-5785-326C-C8C3-FAD40D3A271A}"/>
              </a:ext>
            </a:extLst>
          </p:cNvPr>
          <p:cNvSpPr txBox="1"/>
          <p:nvPr/>
        </p:nvSpPr>
        <p:spPr>
          <a:xfrm>
            <a:off x="7221137" y="2282906"/>
            <a:ext cx="30314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chemeClr val="accent6">
                    <a:lumMod val="75000"/>
                  </a:schemeClr>
                </a:solidFill>
              </a:rPr>
              <a:t>FA + </a:t>
            </a:r>
            <a:r>
              <a:rPr lang="es-ES" sz="2400" b="1" dirty="0" err="1">
                <a:solidFill>
                  <a:schemeClr val="accent6">
                    <a:lumMod val="75000"/>
                  </a:schemeClr>
                </a:solidFill>
              </a:rPr>
              <a:t>Dig</a:t>
            </a:r>
            <a:r>
              <a:rPr lang="es-ES" sz="2400" b="1" dirty="0">
                <a:solidFill>
                  <a:schemeClr val="accent6">
                    <a:lumMod val="75000"/>
                  </a:schemeClr>
                </a:solidFill>
              </a:rPr>
              <a:t> Ana + Cogen</a:t>
            </a:r>
          </a:p>
          <a:p>
            <a:r>
              <a:rPr lang="es-ES" sz="2400" b="1" dirty="0">
                <a:solidFill>
                  <a:schemeClr val="accent6">
                    <a:lumMod val="75000"/>
                  </a:schemeClr>
                </a:solidFill>
              </a:rPr>
              <a:t>FA + </a:t>
            </a:r>
            <a:r>
              <a:rPr lang="es-ES" sz="2400" b="1" dirty="0" err="1">
                <a:solidFill>
                  <a:schemeClr val="accent6">
                    <a:lumMod val="75000"/>
                  </a:schemeClr>
                </a:solidFill>
              </a:rPr>
              <a:t>Dig</a:t>
            </a:r>
            <a:r>
              <a:rPr lang="es-ES" sz="2400" b="1" dirty="0">
                <a:solidFill>
                  <a:schemeClr val="accent6">
                    <a:lumMod val="75000"/>
                  </a:schemeClr>
                </a:solidFill>
              </a:rPr>
              <a:t> Ana + Caldera</a:t>
            </a:r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08CDABBE-DBFC-B4DE-CBAA-FFBF076F4893}"/>
              </a:ext>
            </a:extLst>
          </p:cNvPr>
          <p:cNvCxnSpPr>
            <a:cxnSpLocks/>
          </p:cNvCxnSpPr>
          <p:nvPr/>
        </p:nvCxnSpPr>
        <p:spPr>
          <a:xfrm>
            <a:off x="738744" y="3166755"/>
            <a:ext cx="5357256" cy="5878"/>
          </a:xfrm>
          <a:prstGeom prst="straightConnector1">
            <a:avLst/>
          </a:prstGeom>
          <a:ln>
            <a:headEnd type="oval" w="lg" len="med"/>
            <a:tailEnd type="oval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86E2504F-72DC-DF84-8DB4-7A69842344D4}"/>
              </a:ext>
            </a:extLst>
          </p:cNvPr>
          <p:cNvSpPr txBox="1"/>
          <p:nvPr/>
        </p:nvSpPr>
        <p:spPr>
          <a:xfrm>
            <a:off x="298842" y="3342795"/>
            <a:ext cx="150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i="1" dirty="0">
                <a:solidFill>
                  <a:schemeClr val="accent1"/>
                </a:solidFill>
              </a:rPr>
              <a:t>10 000 h-e</a:t>
            </a: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3C91AEF5-26AF-2E49-E6B9-A88B3DBACEEF}"/>
              </a:ext>
            </a:extLst>
          </p:cNvPr>
          <p:cNvCxnSpPr>
            <a:cxnSpLocks/>
          </p:cNvCxnSpPr>
          <p:nvPr/>
        </p:nvCxnSpPr>
        <p:spPr>
          <a:xfrm>
            <a:off x="6096000" y="3172633"/>
            <a:ext cx="5114766" cy="0"/>
          </a:xfrm>
          <a:prstGeom prst="straightConnector1">
            <a:avLst/>
          </a:prstGeom>
          <a:ln>
            <a:headEnd type="oval" w="lg" len="med"/>
            <a:tailEnd type="oval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6975D609-CCBA-A0C6-E035-BBA922ED247F}"/>
              </a:ext>
            </a:extLst>
          </p:cNvPr>
          <p:cNvSpPr txBox="1"/>
          <p:nvPr/>
        </p:nvSpPr>
        <p:spPr>
          <a:xfrm>
            <a:off x="5454573" y="3337788"/>
            <a:ext cx="150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i="1" dirty="0">
                <a:solidFill>
                  <a:schemeClr val="accent1"/>
                </a:solidFill>
              </a:rPr>
              <a:t>60 000 h-e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F818FD7-1990-8204-4966-B86F396CCE50}"/>
              </a:ext>
            </a:extLst>
          </p:cNvPr>
          <p:cNvSpPr txBox="1"/>
          <p:nvPr/>
        </p:nvSpPr>
        <p:spPr>
          <a:xfrm>
            <a:off x="10063766" y="3321306"/>
            <a:ext cx="1880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i="1" dirty="0">
                <a:solidFill>
                  <a:schemeClr val="accent1"/>
                </a:solidFill>
              </a:rPr>
              <a:t>3 000 000 h-e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2754ED0-C7F3-378A-D005-C8D1C4CF2CEF}"/>
              </a:ext>
            </a:extLst>
          </p:cNvPr>
          <p:cNvSpPr txBox="1"/>
          <p:nvPr/>
        </p:nvSpPr>
        <p:spPr>
          <a:xfrm>
            <a:off x="616666" y="4916422"/>
            <a:ext cx="46029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err="1">
                <a:solidFill>
                  <a:schemeClr val="accent6">
                    <a:lumMod val="75000"/>
                  </a:schemeClr>
                </a:solidFill>
              </a:rPr>
              <a:t>Gest</a:t>
            </a:r>
            <a:r>
              <a:rPr lang="es-ES" sz="2400" b="1" dirty="0">
                <a:solidFill>
                  <a:schemeClr val="accent6">
                    <a:lumMod val="75000"/>
                  </a:schemeClr>
                </a:solidFill>
              </a:rPr>
              <a:t>. colectiva: FA/LB + </a:t>
            </a:r>
            <a:r>
              <a:rPr lang="es-ES" sz="2400" b="1" dirty="0" err="1">
                <a:solidFill>
                  <a:schemeClr val="accent6">
                    <a:lumMod val="75000"/>
                  </a:schemeClr>
                </a:solidFill>
              </a:rPr>
              <a:t>Dig</a:t>
            </a:r>
            <a:r>
              <a:rPr lang="es-ES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accent6">
                    <a:lumMod val="75000"/>
                  </a:schemeClr>
                </a:solidFill>
              </a:rPr>
              <a:t>Ana</a:t>
            </a:r>
            <a:r>
              <a:rPr lang="es-ES" sz="2400" b="1" baseline="-25000" dirty="0" err="1">
                <a:solidFill>
                  <a:schemeClr val="accent6">
                    <a:lumMod val="75000"/>
                  </a:schemeClr>
                </a:solidFill>
              </a:rPr>
              <a:t>EXT</a:t>
            </a:r>
            <a:endParaRPr lang="es-ES" sz="2400" b="1" baseline="-250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s-ES" sz="2400" b="1" dirty="0" err="1">
                <a:solidFill>
                  <a:schemeClr val="accent6">
                    <a:lumMod val="75000"/>
                  </a:schemeClr>
                </a:solidFill>
              </a:rPr>
              <a:t>Gest</a:t>
            </a:r>
            <a:r>
              <a:rPr lang="es-ES" sz="2400" b="1" dirty="0">
                <a:solidFill>
                  <a:schemeClr val="accent6">
                    <a:lumMod val="75000"/>
                  </a:schemeClr>
                </a:solidFill>
              </a:rPr>
              <a:t>. individual: AP</a:t>
            </a: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4575A357-AB70-82C9-5588-833E81BFAC3E}"/>
              </a:ext>
            </a:extLst>
          </p:cNvPr>
          <p:cNvCxnSpPr>
            <a:cxnSpLocks/>
          </p:cNvCxnSpPr>
          <p:nvPr/>
        </p:nvCxnSpPr>
        <p:spPr>
          <a:xfrm>
            <a:off x="5097517" y="5897752"/>
            <a:ext cx="6253655" cy="11315"/>
          </a:xfrm>
          <a:prstGeom prst="straightConnector1">
            <a:avLst/>
          </a:prstGeom>
          <a:ln>
            <a:headEnd type="oval" w="lg" len="med"/>
            <a:tailEnd type="oval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A856036-E506-EC9F-2A0A-AA4D637A7C31}"/>
              </a:ext>
            </a:extLst>
          </p:cNvPr>
          <p:cNvSpPr txBox="1"/>
          <p:nvPr/>
        </p:nvSpPr>
        <p:spPr>
          <a:xfrm>
            <a:off x="6477151" y="4966672"/>
            <a:ext cx="37754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chemeClr val="accent6">
                    <a:lumMod val="75000"/>
                  </a:schemeClr>
                </a:solidFill>
              </a:rPr>
              <a:t>FA + (</a:t>
            </a:r>
            <a:r>
              <a:rPr lang="es-ES" sz="2400" b="1" dirty="0" err="1">
                <a:solidFill>
                  <a:schemeClr val="accent6">
                    <a:lumMod val="75000"/>
                  </a:schemeClr>
                </a:solidFill>
              </a:rPr>
              <a:t>Hid</a:t>
            </a:r>
            <a:r>
              <a:rPr lang="es-ES" sz="2400" b="1" dirty="0">
                <a:solidFill>
                  <a:schemeClr val="accent6">
                    <a:lumMod val="75000"/>
                  </a:schemeClr>
                </a:solidFill>
              </a:rPr>
              <a:t>) + </a:t>
            </a:r>
            <a:r>
              <a:rPr lang="es-ES" sz="2400" b="1" dirty="0" err="1">
                <a:solidFill>
                  <a:schemeClr val="accent6">
                    <a:lumMod val="75000"/>
                  </a:schemeClr>
                </a:solidFill>
              </a:rPr>
              <a:t>Dig</a:t>
            </a:r>
            <a:r>
              <a:rPr lang="es-ES" sz="2400" b="1" dirty="0">
                <a:solidFill>
                  <a:schemeClr val="accent6">
                    <a:lumMod val="75000"/>
                  </a:schemeClr>
                </a:solidFill>
              </a:rPr>
              <a:t> Ana + Cogen</a:t>
            </a:r>
          </a:p>
          <a:p>
            <a:r>
              <a:rPr lang="es-ES" sz="2400" b="1" dirty="0">
                <a:solidFill>
                  <a:schemeClr val="accent6">
                    <a:lumMod val="75000"/>
                  </a:schemeClr>
                </a:solidFill>
              </a:rPr>
              <a:t>FA + (</a:t>
            </a:r>
            <a:r>
              <a:rPr lang="es-ES" sz="2400" b="1" dirty="0" err="1">
                <a:solidFill>
                  <a:schemeClr val="accent6">
                    <a:lumMod val="75000"/>
                  </a:schemeClr>
                </a:solidFill>
              </a:rPr>
              <a:t>Hid</a:t>
            </a:r>
            <a:r>
              <a:rPr lang="es-ES" sz="2400" b="1" dirty="0">
                <a:solidFill>
                  <a:schemeClr val="accent6">
                    <a:lumMod val="75000"/>
                  </a:schemeClr>
                </a:solidFill>
              </a:rPr>
              <a:t>) + </a:t>
            </a:r>
            <a:r>
              <a:rPr lang="es-ES" sz="2400" b="1" dirty="0" err="1">
                <a:solidFill>
                  <a:schemeClr val="accent6">
                    <a:lumMod val="75000"/>
                  </a:schemeClr>
                </a:solidFill>
              </a:rPr>
              <a:t>Dig</a:t>
            </a:r>
            <a:r>
              <a:rPr lang="es-ES" sz="2400" b="1" dirty="0">
                <a:solidFill>
                  <a:schemeClr val="accent6">
                    <a:lumMod val="75000"/>
                  </a:schemeClr>
                </a:solidFill>
              </a:rPr>
              <a:t> Ana + </a:t>
            </a:r>
            <a:r>
              <a:rPr lang="es-ES" sz="2400" b="1" dirty="0" err="1">
                <a:solidFill>
                  <a:schemeClr val="accent6">
                    <a:lumMod val="75000"/>
                  </a:schemeClr>
                </a:solidFill>
              </a:rPr>
              <a:t>Upg</a:t>
            </a:r>
            <a:endParaRPr lang="es-E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371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9AA6E-95E5-4106-ADB5-B2BA3C705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1CAC760-5636-A010-195A-FA22E46C2FE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499075" y="558054"/>
            <a:ext cx="1476729" cy="1429771"/>
          </a:xfrm>
        </p:spPr>
        <p:txBody>
          <a:bodyPr/>
          <a:lstStyle/>
          <a:p>
            <a:r>
              <a:rPr lang="es-ES" dirty="0"/>
              <a:t>Centro de Estudios Hidrográficos</a:t>
            </a:r>
          </a:p>
        </p:txBody>
      </p:sp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DB27BFF4-3361-4639-09C7-F08AF5E256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7547" y="302108"/>
            <a:ext cx="9477124" cy="861920"/>
          </a:xfrm>
        </p:spPr>
        <p:txBody>
          <a:bodyPr>
            <a:normAutofit/>
          </a:bodyPr>
          <a:lstStyle/>
          <a:p>
            <a:r>
              <a:rPr lang="es-ES" dirty="0"/>
              <a:t>5. Valorización fósforo</a:t>
            </a:r>
          </a:p>
        </p:txBody>
      </p:sp>
      <p:sp>
        <p:nvSpPr>
          <p:cNvPr id="7" name="Marcador de texto 1">
            <a:extLst>
              <a:ext uri="{FF2B5EF4-FFF2-40B4-BE49-F238E27FC236}">
                <a16:creationId xmlns:a16="http://schemas.microsoft.com/office/drawing/2014/main" id="{AF08A705-4466-52A1-C1B5-1A10620074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987022"/>
            <a:ext cx="10353048" cy="1429771"/>
          </a:xfrm>
        </p:spPr>
        <p:txBody>
          <a:bodyPr>
            <a:noAutofit/>
          </a:bodyPr>
          <a:lstStyle/>
          <a:p>
            <a:pPr marL="914400" lvl="1" indent="-457200">
              <a:lnSpc>
                <a:spcPct val="100000"/>
              </a:lnSpc>
              <a:spcBef>
                <a:spcPts val="600"/>
              </a:spcBef>
              <a:buFont typeface="+mj-lt"/>
              <a:buAutoNum type="alphaUcPeriod"/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>
                <a:latin typeface="Gill Sans MT" panose="020B0502020104020203" pitchFamily="34" charset="0"/>
                <a:cs typeface="Times New Roman" panose="02020603050405020304" pitchFamily="18" charset="0"/>
              </a:rPr>
              <a:t>Aplicación directa del lodo </a:t>
            </a: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en agricultura (AD)</a:t>
            </a:r>
          </a:p>
          <a:p>
            <a:pPr marL="914400" lvl="1" indent="-457200">
              <a:lnSpc>
                <a:spcPct val="100000"/>
              </a:lnSpc>
              <a:spcBef>
                <a:spcPts val="600"/>
              </a:spcBef>
              <a:buFont typeface="+mj-lt"/>
              <a:buAutoNum type="alphaUcPeriod"/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Estruvita como </a:t>
            </a:r>
            <a:r>
              <a:rPr lang="es-ES" sz="2400" b="1" dirty="0">
                <a:latin typeface="Gill Sans MT" panose="020B0502020104020203" pitchFamily="34" charset="0"/>
                <a:cs typeface="Times New Roman" panose="02020603050405020304" pitchFamily="18" charset="0"/>
              </a:rPr>
              <a:t>fertilizante en forma de lodo </a:t>
            </a: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(</a:t>
            </a:r>
            <a:r>
              <a:rPr lang="es-ES" sz="2400" dirty="0" err="1">
                <a:latin typeface="Gill Sans MT" panose="020B0502020104020203" pitchFamily="34" charset="0"/>
                <a:cs typeface="Times New Roman" panose="02020603050405020304" pitchFamily="18" charset="0"/>
              </a:rPr>
              <a:t>EstL</a:t>
            </a: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)</a:t>
            </a:r>
          </a:p>
          <a:p>
            <a:pPr marL="914400" lvl="1" indent="-457200">
              <a:lnSpc>
                <a:spcPct val="100000"/>
              </a:lnSpc>
              <a:spcBef>
                <a:spcPts val="600"/>
              </a:spcBef>
              <a:buFont typeface="+mj-lt"/>
              <a:buAutoNum type="alphaUcPeriod"/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Estruvita como </a:t>
            </a:r>
            <a:r>
              <a:rPr lang="es-ES" sz="2400" b="1" dirty="0">
                <a:latin typeface="Gill Sans MT" panose="020B0502020104020203" pitchFamily="34" charset="0"/>
                <a:cs typeface="Times New Roman" panose="02020603050405020304" pitchFamily="18" charset="0"/>
              </a:rPr>
              <a:t>fertilizante granulado</a:t>
            </a: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 (</a:t>
            </a:r>
            <a:r>
              <a:rPr lang="es-ES" sz="2400" dirty="0" err="1">
                <a:latin typeface="Gill Sans MT" panose="020B0502020104020203" pitchFamily="34" charset="0"/>
                <a:cs typeface="Times New Roman" panose="02020603050405020304" pitchFamily="18" charset="0"/>
              </a:rPr>
              <a:t>EstG</a:t>
            </a: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8CCD09D7-DA18-BAAB-B482-358835D5D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55" y="2893435"/>
            <a:ext cx="9825863" cy="366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23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C736EDC-14C7-954C-8E21-EAC15A9FF98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7547" y="302108"/>
            <a:ext cx="9222794" cy="703263"/>
          </a:xfrm>
        </p:spPr>
        <p:txBody>
          <a:bodyPr>
            <a:normAutofit/>
          </a:bodyPr>
          <a:lstStyle/>
          <a:p>
            <a:r>
              <a:rPr lang="es-ES" dirty="0"/>
              <a:t>6. Tratamiento cuaternario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D502785-25B7-D643-A863-494A609572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499075" y="558054"/>
            <a:ext cx="1476729" cy="1429771"/>
          </a:xfrm>
        </p:spPr>
        <p:txBody>
          <a:bodyPr/>
          <a:lstStyle/>
          <a:p>
            <a:r>
              <a:rPr lang="es-ES" dirty="0"/>
              <a:t>Centro de Estudios Hidrográficos</a:t>
            </a:r>
          </a:p>
        </p:txBody>
      </p:sp>
      <p:sp>
        <p:nvSpPr>
          <p:cNvPr id="11" name="Marcador de texto 1">
            <a:extLst>
              <a:ext uri="{FF2B5EF4-FFF2-40B4-BE49-F238E27FC236}">
                <a16:creationId xmlns:a16="http://schemas.microsoft.com/office/drawing/2014/main" id="{66EE7D27-E3A3-5B13-37E8-724AC185CA6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-1" y="908082"/>
            <a:ext cx="10137913" cy="6031198"/>
          </a:xfrm>
        </p:spPr>
        <p:txBody>
          <a:bodyPr>
            <a:noAutofit/>
          </a:bodyPr>
          <a:lstStyle/>
          <a:p>
            <a:pPr marL="914400" lvl="1" indent="-457200">
              <a:lnSpc>
                <a:spcPct val="107000"/>
              </a:lnSpc>
              <a:buFont typeface="+mj-lt"/>
              <a:buAutoNum type="alphaUcPeriod"/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Procesos </a:t>
            </a:r>
            <a:r>
              <a:rPr lang="es-ES" sz="2400" b="1" dirty="0">
                <a:latin typeface="Gill Sans MT" panose="020B0502020104020203" pitchFamily="34" charset="0"/>
                <a:cs typeface="Times New Roman" panose="02020603050405020304" pitchFamily="18" charset="0"/>
              </a:rPr>
              <a:t>intensivos</a:t>
            </a: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 afianzados:</a:t>
            </a:r>
          </a:p>
          <a:p>
            <a:pPr lvl="2">
              <a:lnSpc>
                <a:spcPct val="107000"/>
              </a:lnSpc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Oxidación avanzada</a:t>
            </a:r>
          </a:p>
          <a:p>
            <a:pPr lvl="2">
              <a:lnSpc>
                <a:spcPct val="107000"/>
              </a:lnSpc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Carbón activo</a:t>
            </a:r>
          </a:p>
          <a:p>
            <a:pPr lvl="2">
              <a:lnSpc>
                <a:spcPct val="107000"/>
              </a:lnSpc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Membranas (MBR o filtración independiente del secundario)</a:t>
            </a:r>
          </a:p>
          <a:p>
            <a:pPr marL="914400" lvl="1" indent="-457200">
              <a:lnSpc>
                <a:spcPct val="107000"/>
              </a:lnSpc>
              <a:buFont typeface="+mj-lt"/>
              <a:buAutoNum type="alphaUcPeriod"/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Otros procesos</a:t>
            </a:r>
          </a:p>
          <a:p>
            <a:pPr lvl="2">
              <a:lnSpc>
                <a:spcPct val="107000"/>
              </a:lnSpc>
            </a:pPr>
            <a:r>
              <a:rPr lang="es-ES" sz="2400" b="1" dirty="0">
                <a:latin typeface="Gill Sans MT" panose="020B0502020104020203" pitchFamily="34" charset="0"/>
                <a:cs typeface="Times New Roman" panose="02020603050405020304" pitchFamily="18" charset="0"/>
              </a:rPr>
              <a:t>Extensivos:</a:t>
            </a:r>
          </a:p>
          <a:p>
            <a:pPr lvl="3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Lagunas de maduración</a:t>
            </a:r>
          </a:p>
          <a:p>
            <a:pPr lvl="3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Humedales</a:t>
            </a:r>
            <a:endParaRPr lang="es-ES" sz="2400" dirty="0">
              <a:solidFill>
                <a:srgbClr val="FF0000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lvl="2">
              <a:lnSpc>
                <a:spcPct val="107000"/>
              </a:lnSpc>
            </a:pPr>
            <a:r>
              <a:rPr lang="es-ES" sz="2400" b="1" dirty="0">
                <a:latin typeface="Gill Sans MT" panose="020B0502020104020203" pitchFamily="34" charset="0"/>
                <a:cs typeface="Times New Roman" panose="02020603050405020304" pitchFamily="18" charset="0"/>
              </a:rPr>
              <a:t>Emergentes:</a:t>
            </a:r>
          </a:p>
          <a:p>
            <a:pPr lvl="3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Procesos fotoquímicos con radiación solar</a:t>
            </a:r>
          </a:p>
          <a:p>
            <a:pPr lvl="3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Oxidación avanzada </a:t>
            </a:r>
            <a:r>
              <a:rPr lang="es-ES" sz="2400" dirty="0" err="1">
                <a:latin typeface="Gill Sans MT" panose="020B0502020104020203" pitchFamily="34" charset="0"/>
                <a:cs typeface="Times New Roman" panose="02020603050405020304" pitchFamily="18" charset="0"/>
              </a:rPr>
              <a:t>fotoasistida</a:t>
            </a: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 con UV</a:t>
            </a:r>
          </a:p>
          <a:p>
            <a:pPr lvl="3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Biofiltros electroactivos</a:t>
            </a:r>
          </a:p>
          <a:p>
            <a:pPr marL="457200" lvl="1" indent="0">
              <a:lnSpc>
                <a:spcPct val="107000"/>
              </a:lnSpc>
              <a:buNone/>
            </a:pPr>
            <a:endParaRPr lang="es-ES" sz="2400" dirty="0"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107000"/>
              </a:lnSpc>
              <a:buFont typeface="+mj-lt"/>
              <a:buAutoNum type="arabicParenR"/>
            </a:pPr>
            <a:endParaRPr lang="es-ES" sz="2400" dirty="0"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07000"/>
              </a:lnSpc>
              <a:buNone/>
            </a:pPr>
            <a:endParaRPr lang="es-ES" sz="2400" dirty="0"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07000"/>
              </a:lnSpc>
              <a:buNone/>
            </a:pPr>
            <a:endParaRPr lang="es-ES" sz="2400" dirty="0">
              <a:latin typeface="Gill Sans MT" panose="020B05020201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940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39689-E019-0483-8961-EE3AD887A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BBA9B3E-2553-BC65-276B-51384DF140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499075" y="558054"/>
            <a:ext cx="1476729" cy="1429771"/>
          </a:xfrm>
        </p:spPr>
        <p:txBody>
          <a:bodyPr/>
          <a:lstStyle/>
          <a:p>
            <a:r>
              <a:rPr lang="es-ES" dirty="0"/>
              <a:t>Centro de Estudios Hidrográficos</a:t>
            </a:r>
          </a:p>
        </p:txBody>
      </p:sp>
      <p:sp>
        <p:nvSpPr>
          <p:cNvPr id="5" name="Marcador de texto 1">
            <a:extLst>
              <a:ext uri="{FF2B5EF4-FFF2-40B4-BE49-F238E27FC236}">
                <a16:creationId xmlns:a16="http://schemas.microsoft.com/office/drawing/2014/main" id="{0163FAEC-FBE2-33ED-AA30-72C03EAE5F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594" y="1055358"/>
            <a:ext cx="9837682" cy="4747283"/>
          </a:xfrm>
        </p:spPr>
        <p:txBody>
          <a:bodyPr>
            <a:noAutofit/>
          </a:bodyPr>
          <a:lstStyle/>
          <a:p>
            <a:pPr marL="914400" lvl="1" indent="-457200">
              <a:lnSpc>
                <a:spcPct val="107000"/>
              </a:lnSpc>
              <a:buFont typeface="+mj-lt"/>
              <a:buAutoNum type="alphaUcPeriod"/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Mayores requerimientos (</a:t>
            </a:r>
            <a:r>
              <a:rPr lang="es-ES" sz="2400" dirty="0" err="1">
                <a:latin typeface="Gill Sans MT" panose="020B0502020104020203" pitchFamily="34" charset="0"/>
                <a:cs typeface="Times New Roman" panose="02020603050405020304" pitchFamily="18" charset="0"/>
              </a:rPr>
              <a:t>Rgto</a:t>
            </a: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 reutilización). A resolver mediante:</a:t>
            </a:r>
          </a:p>
          <a:p>
            <a:pPr lvl="2">
              <a:lnSpc>
                <a:spcPct val="107000"/>
              </a:lnSpc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Tratamiento más exigente</a:t>
            </a:r>
          </a:p>
          <a:p>
            <a:pPr lvl="2">
              <a:lnSpc>
                <a:spcPct val="107000"/>
              </a:lnSpc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Barreras</a:t>
            </a:r>
          </a:p>
          <a:p>
            <a:pPr marL="914400" lvl="1" indent="-457200">
              <a:lnSpc>
                <a:spcPct val="107000"/>
              </a:lnSpc>
              <a:buFont typeface="+mj-lt"/>
              <a:buAutoNum type="alphaUcPeriod"/>
            </a:pPr>
            <a:endParaRPr lang="es-ES" sz="2400" dirty="0"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107000"/>
              </a:lnSpc>
              <a:buFont typeface="+mj-lt"/>
              <a:buAutoNum type="alphaUcPeriod"/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D. TARU no exige eliminación de nutrientes cuando hay reutilización</a:t>
            </a:r>
          </a:p>
        </p:txBody>
      </p:sp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2326E59B-9803-6234-EC52-FF75B01F96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7547" y="302108"/>
            <a:ext cx="9477124" cy="861920"/>
          </a:xfrm>
        </p:spPr>
        <p:txBody>
          <a:bodyPr>
            <a:normAutofit/>
          </a:bodyPr>
          <a:lstStyle/>
          <a:p>
            <a:r>
              <a:rPr lang="es-ES" dirty="0"/>
              <a:t>7. Reutilización</a:t>
            </a:r>
          </a:p>
        </p:txBody>
      </p:sp>
    </p:spTree>
    <p:extLst>
      <p:ext uri="{BB962C8B-B14F-4D97-AF65-F5344CB8AC3E}">
        <p14:creationId xmlns:p14="http://schemas.microsoft.com/office/powerpoint/2010/main" val="1136779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9DF7ED95-9F31-1F43-AFF9-8155E42DD00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-151549" y="832004"/>
            <a:ext cx="10239766" cy="5818663"/>
          </a:xfrm>
        </p:spPr>
        <p:txBody>
          <a:bodyPr>
            <a:noAutofit/>
          </a:bodyPr>
          <a:lstStyle/>
          <a:p>
            <a:pPr lvl="1">
              <a:lnSpc>
                <a:spcPct val="107000"/>
              </a:lnSpc>
            </a:pPr>
            <a:r>
              <a:rPr lang="es-ES" sz="2400" b="1" dirty="0">
                <a:latin typeface="Gill Sans MT" panose="020B0502020104020203" pitchFamily="34" charset="0"/>
                <a:cs typeface="Times New Roman" panose="02020603050405020304" pitchFamily="18" charset="0"/>
              </a:rPr>
              <a:t>Motivación tradicional </a:t>
            </a: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de la gestión colectiva:</a:t>
            </a:r>
          </a:p>
          <a:p>
            <a:pPr lvl="2">
              <a:lnSpc>
                <a:spcPct val="107000"/>
              </a:lnSpc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Economía de escala</a:t>
            </a:r>
          </a:p>
          <a:p>
            <a:pPr lvl="2">
              <a:lnSpc>
                <a:spcPct val="107000"/>
              </a:lnSpc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Solidaridad tarifaria: factible tratamiento de pequeños núcleos</a:t>
            </a:r>
          </a:p>
          <a:p>
            <a:pPr lvl="1">
              <a:lnSpc>
                <a:spcPct val="107000"/>
              </a:lnSpc>
            </a:pPr>
            <a:r>
              <a:rPr lang="es-ES" sz="2400" b="1" dirty="0">
                <a:latin typeface="Gill Sans MT" panose="020B0502020104020203" pitchFamily="34" charset="0"/>
                <a:cs typeface="Times New Roman" panose="02020603050405020304" pitchFamily="18" charset="0"/>
              </a:rPr>
              <a:t>Motivación adicional actual</a:t>
            </a: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: Neutralidad energética </a:t>
            </a:r>
          </a:p>
          <a:p>
            <a:pPr lvl="2">
              <a:lnSpc>
                <a:spcPct val="107000"/>
              </a:lnSpc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Transporte del lodo sin digerir</a:t>
            </a:r>
          </a:p>
          <a:p>
            <a:pPr marL="914400" lvl="2" indent="0">
              <a:lnSpc>
                <a:spcPct val="107000"/>
              </a:lnSpc>
              <a:buNone/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   a EDAR de mayor tamaño</a:t>
            </a:r>
          </a:p>
          <a:p>
            <a:pPr lvl="2">
              <a:lnSpc>
                <a:spcPct val="107000"/>
              </a:lnSpc>
            </a:pPr>
            <a:r>
              <a:rPr lang="es-ES" sz="24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↑</a:t>
            </a: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 producción biogás</a:t>
            </a:r>
          </a:p>
          <a:p>
            <a:pPr lvl="2">
              <a:lnSpc>
                <a:spcPct val="107000"/>
              </a:lnSpc>
            </a:pPr>
            <a:r>
              <a:rPr lang="es-ES" sz="2400" dirty="0">
                <a:latin typeface="Arial Narrow" panose="020B0606020202030204" pitchFamily="34" charset="0"/>
                <a:cs typeface="Times New Roman" panose="02020603050405020304" pitchFamily="18" charset="0"/>
              </a:rPr>
              <a:t>↓ </a:t>
            </a: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consumo eléctrico (no AP)</a:t>
            </a:r>
          </a:p>
          <a:p>
            <a:pPr lvl="2">
              <a:lnSpc>
                <a:spcPct val="107000"/>
              </a:lnSpc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Factor relevante: distancia entre</a:t>
            </a:r>
          </a:p>
          <a:p>
            <a:pPr marL="914400" lvl="2" indent="0">
              <a:lnSpc>
                <a:spcPct val="107000"/>
              </a:lnSpc>
              <a:buNone/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   EDAR satélite y receptora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D502785-25B7-D643-A863-494A609572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499075" y="558054"/>
            <a:ext cx="1476729" cy="1429771"/>
          </a:xfrm>
        </p:spPr>
        <p:txBody>
          <a:bodyPr/>
          <a:lstStyle/>
          <a:p>
            <a:r>
              <a:rPr lang="es-ES" dirty="0"/>
              <a:t>Centro de Estudios Hidrográficos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8C31A2FF-1549-2C3B-7BF9-EA2FED9295F7}"/>
              </a:ext>
            </a:extLst>
          </p:cNvPr>
          <p:cNvSpPr txBox="1">
            <a:spLocks/>
          </p:cNvSpPr>
          <p:nvPr/>
        </p:nvSpPr>
        <p:spPr>
          <a:xfrm>
            <a:off x="493143" y="334516"/>
            <a:ext cx="10102688" cy="994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2"/>
                </a:solidFill>
                <a:latin typeface="League Spartan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Gill Sans MT" panose="020B050202010402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Gill Sans MT" panose="020B050202010402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Gill Sans MT" panose="020B050202010402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0" kern="1200">
                <a:solidFill>
                  <a:schemeClr val="tx1"/>
                </a:solidFill>
                <a:latin typeface="League Spartan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800" dirty="0"/>
              <a:t>8. Modelo de gestión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D6CF95C-1B49-FDAE-58D2-545297898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474" y="2896447"/>
            <a:ext cx="5983103" cy="3754220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70E57480-247C-B726-593B-FF6FA7626676}"/>
              </a:ext>
            </a:extLst>
          </p:cNvPr>
          <p:cNvSpPr txBox="1"/>
          <p:nvPr/>
        </p:nvSpPr>
        <p:spPr>
          <a:xfrm rot="20090992">
            <a:off x="9059945" y="3686675"/>
            <a:ext cx="272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i="1" dirty="0">
                <a:solidFill>
                  <a:srgbClr val="C00000"/>
                </a:solidFill>
              </a:rPr>
              <a:t>Resultados provisionales</a:t>
            </a:r>
          </a:p>
        </p:txBody>
      </p:sp>
    </p:spTree>
    <p:extLst>
      <p:ext uri="{BB962C8B-B14F-4D97-AF65-F5344CB8AC3E}">
        <p14:creationId xmlns:p14="http://schemas.microsoft.com/office/powerpoint/2010/main" val="249602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9AC32-2CBD-7D07-4598-D43715D34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9ACF9906-5CD5-57C3-77DB-8C2292BC01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es-ES" dirty="0"/>
              <a:t>4.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3FA429-B7E1-B594-8200-25519049A4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s-ES" dirty="0"/>
              <a:t>Reflexiones destacables</a:t>
            </a:r>
          </a:p>
        </p:txBody>
      </p:sp>
    </p:spTree>
    <p:extLst>
      <p:ext uri="{BB962C8B-B14F-4D97-AF65-F5344CB8AC3E}">
        <p14:creationId xmlns:p14="http://schemas.microsoft.com/office/powerpoint/2010/main" val="13229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B291CF39-3ECF-F34B-A0A9-AEB4A5E968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es-ES" dirty="0"/>
              <a:t>1.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CC40676-B6AF-D74E-8B17-CBFE3B3254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es-ES" dirty="0"/>
              <a:t>Contexto de estudios de D. TARU</a:t>
            </a:r>
          </a:p>
        </p:txBody>
      </p:sp>
    </p:spTree>
    <p:extLst>
      <p:ext uri="{BB962C8B-B14F-4D97-AF65-F5344CB8AC3E}">
        <p14:creationId xmlns:p14="http://schemas.microsoft.com/office/powerpoint/2010/main" val="2101191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23577-F786-3FD1-5FE6-47215B900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2129A97-E90C-36EB-74AE-29930B21649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499075" y="558054"/>
            <a:ext cx="1476729" cy="1429771"/>
          </a:xfrm>
        </p:spPr>
        <p:txBody>
          <a:bodyPr/>
          <a:lstStyle/>
          <a:p>
            <a:r>
              <a:rPr lang="es-ES" dirty="0"/>
              <a:t>Centro de Estudios Hidrográficos</a:t>
            </a:r>
          </a:p>
        </p:txBody>
      </p:sp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39780419-673A-0334-8AD1-864C3B2559D4}"/>
              </a:ext>
            </a:extLst>
          </p:cNvPr>
          <p:cNvSpPr txBox="1">
            <a:spLocks/>
          </p:cNvSpPr>
          <p:nvPr/>
        </p:nvSpPr>
        <p:spPr>
          <a:xfrm>
            <a:off x="369999" y="75307"/>
            <a:ext cx="6547635" cy="965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2"/>
                </a:solidFill>
                <a:latin typeface="League Spartan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Gill Sans MT" panose="020B050202010402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Gill Sans MT" panose="020B050202010402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Gill Sans MT" panose="020B050202010402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0" kern="1200">
                <a:solidFill>
                  <a:schemeClr val="tx1"/>
                </a:solidFill>
                <a:latin typeface="League Spartan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Reflexiones destacables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00BE06B-7EA0-C7FD-AA3B-1A198EDB5289}"/>
              </a:ext>
            </a:extLst>
          </p:cNvPr>
          <p:cNvSpPr txBox="1"/>
          <p:nvPr/>
        </p:nvSpPr>
        <p:spPr>
          <a:xfrm>
            <a:off x="216196" y="960122"/>
            <a:ext cx="10190074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tx2"/>
                </a:solidFill>
                <a:latin typeface="Gill Sans MT" panose="020B0502020104020203" pitchFamily="34" charset="0"/>
              </a:rPr>
              <a:t>Neutralidad energética y pequeñas poblaciones:</a:t>
            </a:r>
            <a:r>
              <a:rPr lang="es-ES" sz="2400" dirty="0">
                <a:latin typeface="Gill Sans MT" panose="020B0502020104020203" pitchFamily="34" charset="0"/>
              </a:rPr>
              <a:t> gestión colectiva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tx2"/>
                </a:solidFill>
                <a:latin typeface="Gill Sans MT" panose="020B0502020104020203" pitchFamily="34" charset="0"/>
              </a:rPr>
              <a:t>Neutralidad energética: </a:t>
            </a:r>
            <a:r>
              <a:rPr lang="es-ES" sz="2400" dirty="0">
                <a:latin typeface="Arial Narrow" panose="020B0606020202030204" pitchFamily="34" charset="0"/>
              </a:rPr>
              <a:t>↓</a:t>
            </a:r>
            <a:r>
              <a:rPr lang="es-ES" sz="2400" dirty="0">
                <a:latin typeface="Gill Sans MT" panose="020B0502020104020203" pitchFamily="34" charset="0"/>
              </a:rPr>
              <a:t> AP y </a:t>
            </a:r>
            <a:r>
              <a:rPr lang="es-ES" sz="2400" dirty="0">
                <a:latin typeface="Arial Narrow" panose="020B0606020202030204" pitchFamily="34" charset="0"/>
              </a:rPr>
              <a:t>↑</a:t>
            </a:r>
            <a:r>
              <a:rPr lang="es-ES" sz="2400" dirty="0">
                <a:latin typeface="Gill Sans MT" panose="020B0502020104020203" pitchFamily="34" charset="0"/>
              </a:rPr>
              <a:t> digestión anaerobia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tx2"/>
                </a:solidFill>
                <a:latin typeface="Gill Sans MT" panose="020B0502020104020203" pitchFamily="34" charset="0"/>
              </a:rPr>
              <a:t>Eliminación nutrientes:</a:t>
            </a:r>
            <a:r>
              <a:rPr lang="es-ES" sz="2400" dirty="0">
                <a:latin typeface="Gill Sans MT" panose="020B0502020104020203" pitchFamily="34" charset="0"/>
              </a:rPr>
              <a:t> </a:t>
            </a:r>
            <a:r>
              <a:rPr lang="es-ES" sz="2400" dirty="0" err="1">
                <a:latin typeface="Gill Sans MT" panose="020B0502020104020203" pitchFamily="34" charset="0"/>
              </a:rPr>
              <a:t>post-desnitrificación</a:t>
            </a:r>
            <a:r>
              <a:rPr lang="es-ES" sz="2400" dirty="0">
                <a:latin typeface="Gill Sans MT" panose="020B0502020104020203" pitchFamily="34" charset="0"/>
              </a:rPr>
              <a:t>, eliminación biológica P, filtración en cola (también por cuaternarios y </a:t>
            </a:r>
            <a:r>
              <a:rPr lang="es-ES" sz="2400" dirty="0" err="1">
                <a:latin typeface="Gill Sans MT" panose="020B0502020104020203" pitchFamily="34" charset="0"/>
              </a:rPr>
              <a:t>reuso</a:t>
            </a:r>
            <a:r>
              <a:rPr lang="es-ES" sz="2400" dirty="0">
                <a:latin typeface="Gill Sans MT" panose="020B0502020104020203" pitchFamily="34" charset="0"/>
              </a:rPr>
              <a:t>) y tratamiento retornos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tx2"/>
                </a:solidFill>
                <a:latin typeface="Gill Sans MT" panose="020B0502020104020203" pitchFamily="34" charset="0"/>
              </a:rPr>
              <a:t>Pluviales: 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ES" sz="2400" dirty="0">
                <a:latin typeface="Gill Sans MT" panose="020B0502020104020203" pitchFamily="34" charset="0"/>
              </a:rPr>
              <a:t>Redes separativas y SUDS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ES" sz="2400" dirty="0">
                <a:latin typeface="Gill Sans MT" panose="020B0502020104020203" pitchFamily="34" charset="0"/>
              </a:rPr>
              <a:t>Incremento de capacidad tratamiento en EDAR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tx2"/>
                </a:solidFill>
                <a:latin typeface="Gill Sans MT" panose="020B0502020104020203" pitchFamily="34" charset="0"/>
              </a:rPr>
              <a:t>Necesidades de desarrollo: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ES" sz="2400" dirty="0">
                <a:latin typeface="Gill Sans MT" panose="020B0502020104020203" pitchFamily="34" charset="0"/>
              </a:rPr>
              <a:t>Cuaternarios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ES" sz="2400" dirty="0">
                <a:latin typeface="Gill Sans MT" panose="020B0502020104020203" pitchFamily="34" charset="0"/>
              </a:rPr>
              <a:t>Soluciones intensivas alternativas a AP en poblaciones medianas </a:t>
            </a:r>
            <a:endParaRPr lang="es-ES" sz="2400" b="1" dirty="0">
              <a:latin typeface="Gill Sans MT" panose="020B0502020104020203" pitchFamily="34" charset="0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tx2"/>
                </a:solidFill>
                <a:latin typeface="Gill Sans MT" panose="020B0502020104020203" pitchFamily="34" charset="0"/>
              </a:rPr>
              <a:t>Recomendaciones sectoriales soluciones tecnológicas: </a:t>
            </a:r>
            <a:r>
              <a:rPr lang="es-ES" sz="2400" dirty="0">
                <a:latin typeface="Gill Sans MT" panose="020B0502020104020203" pitchFamily="34" charset="0"/>
              </a:rPr>
              <a:t>Estudios costes DTARU</a:t>
            </a:r>
          </a:p>
        </p:txBody>
      </p:sp>
    </p:spTree>
    <p:extLst>
      <p:ext uri="{BB962C8B-B14F-4D97-AF65-F5344CB8AC3E}">
        <p14:creationId xmlns:p14="http://schemas.microsoft.com/office/powerpoint/2010/main" val="3540190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65DE375B-9F33-4C45-AD89-7B756BBC6D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ES" dirty="0"/>
              <a:t>Localización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818BCF2-4071-414C-9F4A-8AD0D679F1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s-ES" dirty="0"/>
              <a:t>Centro de Estudios Hidrográficos</a:t>
            </a:r>
          </a:p>
          <a:p>
            <a:r>
              <a:rPr lang="es-ES" dirty="0"/>
              <a:t>Paseo Bajo Virgen del Puerto, 3</a:t>
            </a:r>
          </a:p>
          <a:p>
            <a:r>
              <a:rPr lang="es-ES" dirty="0"/>
              <a:t> 28005 Madrid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2BADFDE-465D-AF46-93BC-A7F3C515E7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" dirty="0"/>
              <a:t>Contacto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D5CBF60-F1AA-BB43-B955-423AE70E8C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s-ES" dirty="0"/>
              <a:t>Carlos López Monllor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A95BB050-A602-1244-8AFD-31DFD47DBF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s-ES" dirty="0"/>
              <a:t>Email y </a:t>
            </a:r>
            <a:r>
              <a:rPr lang="es-ES" dirty="0" err="1"/>
              <a:t>website</a:t>
            </a:r>
            <a:endParaRPr lang="es-ES" dirty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34C0EC8D-90DB-7740-BE1A-9F046577FC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es-ES" dirty="0" err="1">
                <a:hlinkClick r:id="rId3"/>
              </a:rPr>
              <a:t>carlos.lopez@cedex.ces</a:t>
            </a:r>
            <a:endParaRPr lang="es-ES" dirty="0"/>
          </a:p>
          <a:p>
            <a:r>
              <a:rPr lang="es-ES" dirty="0">
                <a:hlinkClick r:id="rId4"/>
              </a:rPr>
              <a:t>www.cedex.es</a:t>
            </a:r>
            <a:endParaRPr lang="es-ES" dirty="0"/>
          </a:p>
          <a:p>
            <a:endParaRPr lang="es-ES" dirty="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B28ACFEE-C35A-524C-9535-5835CDB6DFB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726463" y="4013585"/>
            <a:ext cx="2616718" cy="911174"/>
          </a:xfrm>
        </p:spPr>
        <p:txBody>
          <a:bodyPr/>
          <a:lstStyle/>
          <a:p>
            <a:r>
              <a:rPr lang="es-ES" dirty="0"/>
              <a:t>Centro de Estudios Hidrográficos</a:t>
            </a:r>
          </a:p>
        </p:txBody>
      </p:sp>
      <p:sp>
        <p:nvSpPr>
          <p:cNvPr id="9" name="Marcador de texto 1">
            <a:extLst>
              <a:ext uri="{FF2B5EF4-FFF2-40B4-BE49-F238E27FC236}">
                <a16:creationId xmlns:a16="http://schemas.microsoft.com/office/drawing/2014/main" id="{0F912B0F-A4F2-F3A4-7BE9-68019D9C4634}"/>
              </a:ext>
            </a:extLst>
          </p:cNvPr>
          <p:cNvSpPr txBox="1">
            <a:spLocks/>
          </p:cNvSpPr>
          <p:nvPr/>
        </p:nvSpPr>
        <p:spPr>
          <a:xfrm>
            <a:off x="114388" y="1139074"/>
            <a:ext cx="7840867" cy="1452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Gill Sans MT" panose="020B050202010402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Gill Sans MT" panose="020B050202010402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Gill Sans MT" panose="020B050202010402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Gill Sans MT" panose="020B050202010402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0" kern="1200">
                <a:solidFill>
                  <a:schemeClr val="tx1"/>
                </a:solidFill>
                <a:latin typeface="League Spartan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7200" dirty="0">
                <a:solidFill>
                  <a:schemeClr val="bg1"/>
                </a:solidFill>
              </a:rPr>
              <a:t>Muchas gracias</a:t>
            </a:r>
          </a:p>
        </p:txBody>
      </p:sp>
    </p:spTree>
    <p:extLst>
      <p:ext uri="{BB962C8B-B14F-4D97-AF65-F5344CB8AC3E}">
        <p14:creationId xmlns:p14="http://schemas.microsoft.com/office/powerpoint/2010/main" val="385047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9DF7ED95-9F31-1F43-AFF9-8155E42DD00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471" y="796561"/>
            <a:ext cx="10084738" cy="5526335"/>
          </a:xfrm>
        </p:spPr>
        <p:txBody>
          <a:bodyPr>
            <a:noAutofit/>
          </a:bodyPr>
          <a:lstStyle/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es-ES" sz="2400" b="1" dirty="0"/>
              <a:t>Características</a:t>
            </a:r>
            <a:r>
              <a:rPr lang="es-ES" sz="2400" dirty="0"/>
              <a:t>:</a:t>
            </a:r>
          </a:p>
          <a:p>
            <a:pPr lvl="1"/>
            <a:r>
              <a:rPr lang="es-ES" sz="2400" dirty="0"/>
              <a:t>Establecimiento de unos únicos costes consensuados a nivel sectorial</a:t>
            </a:r>
          </a:p>
          <a:p>
            <a:pPr lvl="1"/>
            <a:r>
              <a:rPr lang="es-ES" sz="2400" dirty="0"/>
              <a:t>Recomendaciones sectoriales soluciones tecnológicas</a:t>
            </a:r>
          </a:p>
          <a:p>
            <a:pPr lvl="1"/>
            <a:r>
              <a:rPr lang="es-ES" sz="2400" dirty="0"/>
              <a:t>Muy buena respuesta del sector (AGA-AEAS y otros)</a:t>
            </a:r>
          </a:p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es-ES" sz="2400" dirty="0"/>
              <a:t>Se evalúan las </a:t>
            </a:r>
            <a:r>
              <a:rPr lang="es-ES" sz="2400" b="1" dirty="0"/>
              <a:t>modificaciones más importantes</a:t>
            </a:r>
            <a:r>
              <a:rPr lang="es-ES" sz="2400" dirty="0"/>
              <a:t> en:</a:t>
            </a:r>
          </a:p>
          <a:p>
            <a:pPr lvl="1"/>
            <a:r>
              <a:rPr lang="es-ES" sz="2400" dirty="0"/>
              <a:t>Pequeñas poblaciones</a:t>
            </a:r>
          </a:p>
          <a:p>
            <a:pPr lvl="1"/>
            <a:r>
              <a:rPr lang="es-ES" sz="2400" dirty="0"/>
              <a:t>Eliminación de nutrientes</a:t>
            </a:r>
          </a:p>
          <a:p>
            <a:pPr lvl="1"/>
            <a:r>
              <a:rPr lang="es-ES" sz="2400" dirty="0">
                <a:latin typeface="Gill Sans MT" panose="020B0502020104020203" pitchFamily="34" charset="0"/>
              </a:rPr>
              <a:t>Neutralidad energética</a:t>
            </a:r>
          </a:p>
          <a:p>
            <a:pPr lvl="1"/>
            <a:r>
              <a:rPr lang="es-ES" sz="2400" dirty="0">
                <a:latin typeface="Gill Sans MT" panose="020B0502020104020203" pitchFamily="34" charset="0"/>
              </a:rPr>
              <a:t>Recuperación P en lodos</a:t>
            </a:r>
          </a:p>
          <a:p>
            <a:pPr lvl="1"/>
            <a:r>
              <a:rPr lang="es-ES" sz="2400" dirty="0">
                <a:latin typeface="Gill Sans MT" panose="020B0502020104020203" pitchFamily="34" charset="0"/>
              </a:rPr>
              <a:t>Eliminación de MC</a:t>
            </a:r>
          </a:p>
          <a:p>
            <a:pPr lvl="1"/>
            <a:r>
              <a:rPr lang="es-ES" sz="2400" dirty="0"/>
              <a:t>Gestión de pluviales</a:t>
            </a:r>
          </a:p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endParaRPr lang="es-ES" sz="2000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C736EDC-14C7-954C-8E21-EAC15A9FF98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7361" y="183472"/>
            <a:ext cx="8243764" cy="703263"/>
          </a:xfrm>
        </p:spPr>
        <p:txBody>
          <a:bodyPr>
            <a:normAutofit/>
          </a:bodyPr>
          <a:lstStyle/>
          <a:p>
            <a:r>
              <a:rPr lang="es-ES" dirty="0"/>
              <a:t>Estudios de D. TARU (AGA-AEAS)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D502785-25B7-D643-A863-494A609572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499075" y="558054"/>
            <a:ext cx="1476729" cy="1429771"/>
          </a:xfrm>
        </p:spPr>
        <p:txBody>
          <a:bodyPr/>
          <a:lstStyle/>
          <a:p>
            <a:r>
              <a:rPr lang="es-ES" dirty="0"/>
              <a:t>Centro de Estudios Hidrográficos</a:t>
            </a:r>
          </a:p>
        </p:txBody>
      </p:sp>
      <p:sp>
        <p:nvSpPr>
          <p:cNvPr id="5" name="Cerrar llave 4">
            <a:extLst>
              <a:ext uri="{FF2B5EF4-FFF2-40B4-BE49-F238E27FC236}">
                <a16:creationId xmlns:a16="http://schemas.microsoft.com/office/drawing/2014/main" id="{3F3197AD-3632-EC3A-F8D7-EDA211431CBD}"/>
              </a:ext>
            </a:extLst>
          </p:cNvPr>
          <p:cNvSpPr/>
          <p:nvPr/>
        </p:nvSpPr>
        <p:spPr>
          <a:xfrm>
            <a:off x="4418030" y="3049915"/>
            <a:ext cx="391671" cy="1359103"/>
          </a:xfrm>
          <a:prstGeom prst="rightBrac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03FB071-65C0-F8E8-F797-3076944CEF9E}"/>
              </a:ext>
            </a:extLst>
          </p:cNvPr>
          <p:cNvSpPr txBox="1"/>
          <p:nvPr/>
        </p:nvSpPr>
        <p:spPr>
          <a:xfrm>
            <a:off x="4479586" y="3551885"/>
            <a:ext cx="4924524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es-ES" sz="2400" dirty="0">
                <a:solidFill>
                  <a:schemeClr val="tx2"/>
                </a:solidFill>
                <a:latin typeface="Gill Sans MT" panose="020B0502020104020203" pitchFamily="34" charset="0"/>
              </a:rPr>
              <a:t>GT Costes D. TARU</a:t>
            </a:r>
          </a:p>
        </p:txBody>
      </p:sp>
    </p:spTree>
    <p:extLst>
      <p:ext uri="{BB962C8B-B14F-4D97-AF65-F5344CB8AC3E}">
        <p14:creationId xmlns:p14="http://schemas.microsoft.com/office/powerpoint/2010/main" val="579623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F1A06-CD8A-9C24-6E3F-001E0FD5F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9051B0F5-AF37-5A5E-AC93-B063E4F52F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es-ES" dirty="0"/>
              <a:t>2.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F1B1371-8092-99EA-6B21-FE68EEC071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4861" y="3034513"/>
            <a:ext cx="8188348" cy="1027688"/>
          </a:xfrm>
        </p:spPr>
        <p:txBody>
          <a:bodyPr>
            <a:normAutofit lnSpcReduction="10000"/>
          </a:bodyPr>
          <a:lstStyle/>
          <a:p>
            <a:r>
              <a:rPr lang="es-ES" dirty="0"/>
              <a:t>Contexto  cambio tecnológico por retos normativos</a:t>
            </a:r>
          </a:p>
        </p:txBody>
      </p:sp>
    </p:spTree>
    <p:extLst>
      <p:ext uri="{BB962C8B-B14F-4D97-AF65-F5344CB8AC3E}">
        <p14:creationId xmlns:p14="http://schemas.microsoft.com/office/powerpoint/2010/main" val="444303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C736EDC-14C7-954C-8E21-EAC15A9FF98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9628" y="167647"/>
            <a:ext cx="10102688" cy="612292"/>
          </a:xfrm>
        </p:spPr>
        <p:txBody>
          <a:bodyPr>
            <a:noAutofit/>
          </a:bodyPr>
          <a:lstStyle/>
          <a:p>
            <a:r>
              <a:rPr lang="es-ES" sz="2800" dirty="0"/>
              <a:t>Retos normativos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D502785-25B7-D643-A863-494A609572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499075" y="558054"/>
            <a:ext cx="1476729" cy="1429771"/>
          </a:xfrm>
        </p:spPr>
        <p:txBody>
          <a:bodyPr/>
          <a:lstStyle/>
          <a:p>
            <a:r>
              <a:rPr lang="es-ES" dirty="0"/>
              <a:t>Centro de Estudios Hidrográficos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786FD34-2600-F3BA-DE13-D09266386A5B}"/>
              </a:ext>
            </a:extLst>
          </p:cNvPr>
          <p:cNvSpPr txBox="1"/>
          <p:nvPr/>
        </p:nvSpPr>
        <p:spPr>
          <a:xfrm>
            <a:off x="-346484" y="4130728"/>
            <a:ext cx="10728252" cy="1840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1600" lvl="2" indent="-457200">
              <a:lnSpc>
                <a:spcPct val="107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Objetivos adicionales</a:t>
            </a:r>
          </a:p>
          <a:p>
            <a:pPr marL="1371600" lvl="2" indent="-457200">
              <a:lnSpc>
                <a:spcPct val="107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Sistemas interdependientes adicionales</a:t>
            </a:r>
          </a:p>
          <a:p>
            <a:pPr marL="1371600" lvl="2" indent="-457200">
              <a:lnSpc>
                <a:spcPct val="107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Modelo de gestión todavía más relevante</a:t>
            </a:r>
          </a:p>
          <a:p>
            <a:pPr marL="1371600" lvl="2" indent="-457200">
              <a:lnSpc>
                <a:spcPct val="107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EDAR ya construidas</a:t>
            </a:r>
            <a:endParaRPr lang="es-ES" sz="1200" dirty="0">
              <a:latin typeface="Gill Sans MT" panose="020B05020201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5E5F599-E31F-5703-9A4B-21E517A5987A}"/>
              </a:ext>
            </a:extLst>
          </p:cNvPr>
          <p:cNvSpPr txBox="1"/>
          <p:nvPr/>
        </p:nvSpPr>
        <p:spPr>
          <a:xfrm>
            <a:off x="-435936" y="798192"/>
            <a:ext cx="10728252" cy="2235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1600" lvl="2" indent="-457200">
              <a:lnSpc>
                <a:spcPct val="107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General			: Directiva TARU</a:t>
            </a:r>
          </a:p>
          <a:p>
            <a:pPr marL="1371600" lvl="2" indent="-457200">
              <a:lnSpc>
                <a:spcPct val="107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Reutilización		: Reglamento UE 2020/741 y RD 1085/2024</a:t>
            </a:r>
          </a:p>
          <a:p>
            <a:pPr marL="1371600" lvl="2" indent="-457200">
              <a:lnSpc>
                <a:spcPct val="107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Pluviales			: RDPH</a:t>
            </a:r>
          </a:p>
          <a:p>
            <a:pPr marL="1371600" lvl="2" indent="-457200">
              <a:lnSpc>
                <a:spcPct val="107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Lodos y reutilización	: RD 840/2024, normas para la nutrición 					 sostenible en suelos agrarios</a:t>
            </a:r>
          </a:p>
        </p:txBody>
      </p:sp>
      <p:sp>
        <p:nvSpPr>
          <p:cNvPr id="18" name="Marcador de texto 2">
            <a:extLst>
              <a:ext uri="{FF2B5EF4-FFF2-40B4-BE49-F238E27FC236}">
                <a16:creationId xmlns:a16="http://schemas.microsoft.com/office/drawing/2014/main" id="{B97890E5-6493-9A63-3980-D6591033B6C7}"/>
              </a:ext>
            </a:extLst>
          </p:cNvPr>
          <p:cNvSpPr txBox="1">
            <a:spLocks/>
          </p:cNvSpPr>
          <p:nvPr/>
        </p:nvSpPr>
        <p:spPr>
          <a:xfrm>
            <a:off x="279080" y="3518436"/>
            <a:ext cx="10102688" cy="6122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2"/>
                </a:solidFill>
                <a:latin typeface="League Spartan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Gill Sans MT" panose="020B050202010402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Gill Sans MT" panose="020B050202010402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Gill Sans MT" panose="020B050202010402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0" kern="1200">
                <a:solidFill>
                  <a:schemeClr val="tx1"/>
                </a:solidFill>
                <a:latin typeface="League Spartan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800" dirty="0"/>
              <a:t>Aspectos a destacar respecto a marco tradicional</a:t>
            </a:r>
          </a:p>
        </p:txBody>
      </p:sp>
    </p:spTree>
    <p:extLst>
      <p:ext uri="{BB962C8B-B14F-4D97-AF65-F5344CB8AC3E}">
        <p14:creationId xmlns:p14="http://schemas.microsoft.com/office/powerpoint/2010/main" val="1670994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C736EDC-14C7-954C-8E21-EAC15A9FF98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6196" y="147629"/>
            <a:ext cx="9956003" cy="861920"/>
          </a:xfrm>
        </p:spPr>
        <p:txBody>
          <a:bodyPr>
            <a:normAutofit/>
          </a:bodyPr>
          <a:lstStyle/>
          <a:p>
            <a:r>
              <a:rPr lang="es-ES" sz="2400" dirty="0"/>
              <a:t>Aspectos relevantes en marco tradicional 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D502785-25B7-D643-A863-494A609572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499075" y="558054"/>
            <a:ext cx="1476729" cy="1429771"/>
          </a:xfrm>
        </p:spPr>
        <p:txBody>
          <a:bodyPr/>
          <a:lstStyle/>
          <a:p>
            <a:r>
              <a:rPr lang="es-ES" dirty="0"/>
              <a:t>Centro de Estudios Hidrográficos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272F2795-6F6D-FCDC-0654-1DF597151D8F}"/>
              </a:ext>
            </a:extLst>
          </p:cNvPr>
          <p:cNvSpPr/>
          <p:nvPr/>
        </p:nvSpPr>
        <p:spPr>
          <a:xfrm>
            <a:off x="5481823" y="1608343"/>
            <a:ext cx="2456708" cy="101138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CALIDAD MEDIO RECEPTOR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6F76509B-E948-8204-4CB3-AA03C692DA7F}"/>
              </a:ext>
            </a:extLst>
          </p:cNvPr>
          <p:cNvSpPr/>
          <p:nvPr/>
        </p:nvSpPr>
        <p:spPr>
          <a:xfrm>
            <a:off x="2575840" y="3927786"/>
            <a:ext cx="2456709" cy="101138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TRATAMIENTO DE FANGOS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D02DC6A7-FD48-7A55-A923-696AC41178E5}"/>
              </a:ext>
            </a:extLst>
          </p:cNvPr>
          <p:cNvSpPr/>
          <p:nvPr/>
        </p:nvSpPr>
        <p:spPr>
          <a:xfrm>
            <a:off x="2737488" y="1102652"/>
            <a:ext cx="2456709" cy="101138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ELIMINACIÓN MATERIA ORGÁNICA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9FE20D15-20C2-FC65-DCEB-39534F0799AF}"/>
              </a:ext>
            </a:extLst>
          </p:cNvPr>
          <p:cNvSpPr/>
          <p:nvPr/>
        </p:nvSpPr>
        <p:spPr>
          <a:xfrm>
            <a:off x="2737488" y="2309903"/>
            <a:ext cx="2456709" cy="101138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ELIMINACIÓN NUTRIENTES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9EE49B82-52E5-2E5D-F5E1-F1FC4B9A503A}"/>
              </a:ext>
            </a:extLst>
          </p:cNvPr>
          <p:cNvSpPr/>
          <p:nvPr/>
        </p:nvSpPr>
        <p:spPr>
          <a:xfrm>
            <a:off x="119131" y="5249657"/>
            <a:ext cx="2456709" cy="101138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MODELO DE GESTIÓN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534F70A2-668A-DF4A-A3EB-C3EBBCB20051}"/>
              </a:ext>
            </a:extLst>
          </p:cNvPr>
          <p:cNvSpPr/>
          <p:nvPr/>
        </p:nvSpPr>
        <p:spPr>
          <a:xfrm>
            <a:off x="97405" y="1608343"/>
            <a:ext cx="2456708" cy="101138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ARU &gt; 2 000 h-e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A553012E-2A39-F0FD-1C95-03ECCFD2D519}"/>
              </a:ext>
            </a:extLst>
          </p:cNvPr>
          <p:cNvSpPr/>
          <p:nvPr/>
        </p:nvSpPr>
        <p:spPr>
          <a:xfrm>
            <a:off x="8201032" y="1608343"/>
            <a:ext cx="2456708" cy="101138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CALIDAD REUTILIZACIÓN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B25F777F-32DD-3D0F-2D9C-3BBD04DABDC0}"/>
              </a:ext>
            </a:extLst>
          </p:cNvPr>
          <p:cNvSpPr/>
          <p:nvPr/>
        </p:nvSpPr>
        <p:spPr>
          <a:xfrm>
            <a:off x="8064510" y="3927786"/>
            <a:ext cx="2456708" cy="101138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CALIDAD REQUERIDA DISPOSICIÓN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D2E5E8CB-742B-D89E-E323-25348D1A160E}"/>
              </a:ext>
            </a:extLst>
          </p:cNvPr>
          <p:cNvSpPr/>
          <p:nvPr/>
        </p:nvSpPr>
        <p:spPr>
          <a:xfrm>
            <a:off x="5320175" y="3927786"/>
            <a:ext cx="2456709" cy="101138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GESTIÓN Y VALORIZACIÓN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FANGOS</a:t>
            </a:r>
          </a:p>
        </p:txBody>
      </p:sp>
    </p:spTree>
    <p:extLst>
      <p:ext uri="{BB962C8B-B14F-4D97-AF65-F5344CB8AC3E}">
        <p14:creationId xmlns:p14="http://schemas.microsoft.com/office/powerpoint/2010/main" val="1846823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80240-C447-2138-EE37-74FFA9125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BE596F9-C292-3122-FE8F-9460EE9B91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6196" y="147629"/>
            <a:ext cx="9956003" cy="861920"/>
          </a:xfrm>
        </p:spPr>
        <p:txBody>
          <a:bodyPr>
            <a:normAutofit/>
          </a:bodyPr>
          <a:lstStyle/>
          <a:p>
            <a:r>
              <a:rPr lang="es-ES" sz="2400" dirty="0"/>
              <a:t>Aspectos relevantes en marco actual 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0534833-DA52-9074-8F0C-7470F858EA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499075" y="558054"/>
            <a:ext cx="1476729" cy="1429771"/>
          </a:xfrm>
        </p:spPr>
        <p:txBody>
          <a:bodyPr/>
          <a:lstStyle/>
          <a:p>
            <a:r>
              <a:rPr lang="es-ES" dirty="0"/>
              <a:t>Centro de Estudios Hidrográficos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41650FFC-E3A3-760B-7094-82B085738488}"/>
              </a:ext>
            </a:extLst>
          </p:cNvPr>
          <p:cNvSpPr/>
          <p:nvPr/>
        </p:nvSpPr>
        <p:spPr>
          <a:xfrm>
            <a:off x="5560948" y="1987825"/>
            <a:ext cx="2456708" cy="101138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CALIDAD MEDIO RECEPTOR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24CE9A4C-84DD-2587-19D8-A51887B94D94}"/>
              </a:ext>
            </a:extLst>
          </p:cNvPr>
          <p:cNvSpPr/>
          <p:nvPr/>
        </p:nvSpPr>
        <p:spPr>
          <a:xfrm>
            <a:off x="2737488" y="4270006"/>
            <a:ext cx="2456709" cy="101138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TRATAMIENTO FANGOS </a:t>
            </a:r>
            <a:r>
              <a:rPr lang="es-ES" sz="2400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C23601B2-0156-F03D-8DD3-A87EBCED0551}"/>
              </a:ext>
            </a:extLst>
          </p:cNvPr>
          <p:cNvSpPr/>
          <p:nvPr/>
        </p:nvSpPr>
        <p:spPr>
          <a:xfrm>
            <a:off x="2737488" y="1102652"/>
            <a:ext cx="2456709" cy="101138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ELIMINACIÓN MATERIA ORGÁNICA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033F505A-FCA5-FD20-8646-E5DD23F697C5}"/>
              </a:ext>
            </a:extLst>
          </p:cNvPr>
          <p:cNvSpPr/>
          <p:nvPr/>
        </p:nvSpPr>
        <p:spPr>
          <a:xfrm>
            <a:off x="2737487" y="2102783"/>
            <a:ext cx="2456709" cy="1011382"/>
          </a:xfrm>
          <a:prstGeom prst="ellipse">
            <a:avLst/>
          </a:prstGeom>
          <a:solidFill>
            <a:srgbClr val="66FF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ELIMINACIÓN NUTRIENTES </a:t>
            </a:r>
            <a:r>
              <a:rPr lang="es-ES" sz="2400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9DC5EB80-4FC7-87B2-6883-2DA49B091914}"/>
              </a:ext>
            </a:extLst>
          </p:cNvPr>
          <p:cNvSpPr/>
          <p:nvPr/>
        </p:nvSpPr>
        <p:spPr>
          <a:xfrm>
            <a:off x="119131" y="5442407"/>
            <a:ext cx="2456709" cy="1011382"/>
          </a:xfrm>
          <a:prstGeom prst="ellipse">
            <a:avLst/>
          </a:prstGeom>
          <a:solidFill>
            <a:srgbClr val="66FF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MODELO DE GESTIÓN </a:t>
            </a:r>
            <a:r>
              <a:rPr lang="es-ES" sz="2400" b="1" dirty="0">
                <a:solidFill>
                  <a:srgbClr val="FF0000"/>
                </a:solidFill>
              </a:rPr>
              <a:t>+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B3FE82BD-1CD6-EB59-7902-66F5911690B3}"/>
              </a:ext>
            </a:extLst>
          </p:cNvPr>
          <p:cNvSpPr/>
          <p:nvPr/>
        </p:nvSpPr>
        <p:spPr>
          <a:xfrm>
            <a:off x="97405" y="1608343"/>
            <a:ext cx="2456708" cy="1011382"/>
          </a:xfrm>
          <a:prstGeom prst="ellipse">
            <a:avLst/>
          </a:prstGeom>
          <a:solidFill>
            <a:srgbClr val="66FF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ARU &gt; 1 000 h-e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66D03112-9130-F7F1-528F-11BC4378D654}"/>
              </a:ext>
            </a:extLst>
          </p:cNvPr>
          <p:cNvSpPr/>
          <p:nvPr/>
        </p:nvSpPr>
        <p:spPr>
          <a:xfrm>
            <a:off x="8201032" y="1987825"/>
            <a:ext cx="2456708" cy="1011382"/>
          </a:xfrm>
          <a:prstGeom prst="ellipse">
            <a:avLst/>
          </a:prstGeom>
          <a:solidFill>
            <a:srgbClr val="66FF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CALIDAD Y GESTIÓN REUTILIZACIÓN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6D7AF015-4FC5-D317-B4D9-9765D6DD7F1B}"/>
              </a:ext>
            </a:extLst>
          </p:cNvPr>
          <p:cNvSpPr/>
          <p:nvPr/>
        </p:nvSpPr>
        <p:spPr>
          <a:xfrm>
            <a:off x="8201032" y="4179093"/>
            <a:ext cx="2456708" cy="1011382"/>
          </a:xfrm>
          <a:prstGeom prst="ellipse">
            <a:avLst/>
          </a:prstGeom>
          <a:solidFill>
            <a:srgbClr val="66FF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CALIDAD REQUERIDA Y BALANCES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56168339-3785-A021-620E-C50DE737FD63}"/>
              </a:ext>
            </a:extLst>
          </p:cNvPr>
          <p:cNvSpPr/>
          <p:nvPr/>
        </p:nvSpPr>
        <p:spPr>
          <a:xfrm>
            <a:off x="97405" y="2815594"/>
            <a:ext cx="2456708" cy="1011382"/>
          </a:xfrm>
          <a:prstGeom prst="ellipse">
            <a:avLst/>
          </a:prstGeom>
          <a:solidFill>
            <a:srgbClr val="66FF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GESTIÓN PLUVIALES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ED36EA46-6C51-D556-F202-DDC7C5FC3CBB}"/>
              </a:ext>
            </a:extLst>
          </p:cNvPr>
          <p:cNvSpPr/>
          <p:nvPr/>
        </p:nvSpPr>
        <p:spPr>
          <a:xfrm>
            <a:off x="5481823" y="4270006"/>
            <a:ext cx="2456709" cy="101138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GESTIÓN Y VALORIZACIÓN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FANGOS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F17F33CC-D38B-BEF9-80B7-512216E52713}"/>
              </a:ext>
            </a:extLst>
          </p:cNvPr>
          <p:cNvSpPr/>
          <p:nvPr/>
        </p:nvSpPr>
        <p:spPr>
          <a:xfrm>
            <a:off x="2737488" y="3102914"/>
            <a:ext cx="2383490" cy="1011382"/>
          </a:xfrm>
          <a:prstGeom prst="ellipse">
            <a:avLst/>
          </a:prstGeom>
          <a:solidFill>
            <a:srgbClr val="66FF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ELIMINACIÓN 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MC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7863C20E-DE08-C8E0-4436-FEBE4F4A8D03}"/>
              </a:ext>
            </a:extLst>
          </p:cNvPr>
          <p:cNvSpPr/>
          <p:nvPr/>
        </p:nvSpPr>
        <p:spPr>
          <a:xfrm>
            <a:off x="2753955" y="5411690"/>
            <a:ext cx="2456709" cy="1011382"/>
          </a:xfrm>
          <a:prstGeom prst="ellipse">
            <a:avLst/>
          </a:prstGeom>
          <a:solidFill>
            <a:srgbClr val="66FF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NEUTRALIDAD ENERGÉTICA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61155B8B-1535-724B-ACA5-367FC691F828}"/>
              </a:ext>
            </a:extLst>
          </p:cNvPr>
          <p:cNvSpPr/>
          <p:nvPr/>
        </p:nvSpPr>
        <p:spPr>
          <a:xfrm>
            <a:off x="5481824" y="5411690"/>
            <a:ext cx="2456708" cy="1011382"/>
          </a:xfrm>
          <a:prstGeom prst="ellipse">
            <a:avLst/>
          </a:prstGeom>
          <a:solidFill>
            <a:srgbClr val="66FF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RECUPERACIÓN FÓSFORO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95737BB2-7320-263A-BC5F-12F8E4D64540}"/>
              </a:ext>
            </a:extLst>
          </p:cNvPr>
          <p:cNvSpPr/>
          <p:nvPr/>
        </p:nvSpPr>
        <p:spPr>
          <a:xfrm>
            <a:off x="8190140" y="5411690"/>
            <a:ext cx="2456708" cy="101138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GEI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MICROPLÁSTICOS</a:t>
            </a:r>
          </a:p>
        </p:txBody>
      </p:sp>
    </p:spTree>
    <p:extLst>
      <p:ext uri="{BB962C8B-B14F-4D97-AF65-F5344CB8AC3E}">
        <p14:creationId xmlns:p14="http://schemas.microsoft.com/office/powerpoint/2010/main" val="3098938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7B31F-7EE4-1877-E8AB-7B7068EBB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794349B7-8427-B993-20D3-ACD29C4D0C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es-ES" dirty="0"/>
              <a:t>3.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6C558E6-1044-9172-6D1F-5BEDDE80D8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4861" y="3034513"/>
            <a:ext cx="8188348" cy="1027688"/>
          </a:xfrm>
        </p:spPr>
        <p:txBody>
          <a:bodyPr>
            <a:normAutofit/>
          </a:bodyPr>
          <a:lstStyle/>
          <a:p>
            <a:r>
              <a:rPr lang="es-ES" dirty="0"/>
              <a:t>Medidas más relevantes</a:t>
            </a:r>
          </a:p>
        </p:txBody>
      </p:sp>
    </p:spTree>
    <p:extLst>
      <p:ext uri="{BB962C8B-B14F-4D97-AF65-F5344CB8AC3E}">
        <p14:creationId xmlns:p14="http://schemas.microsoft.com/office/powerpoint/2010/main" val="263730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8CC54-0E89-B0EF-8EA9-DABB5C182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AB5817C-DEB2-4B9C-2562-4B7F8DF7B49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499075" y="558054"/>
            <a:ext cx="1476729" cy="1429771"/>
          </a:xfrm>
        </p:spPr>
        <p:txBody>
          <a:bodyPr/>
          <a:lstStyle/>
          <a:p>
            <a:r>
              <a:rPr lang="es-ES" dirty="0"/>
              <a:t>Centro de Estudios Hidrográficos</a:t>
            </a:r>
          </a:p>
        </p:txBody>
      </p:sp>
      <p:sp>
        <p:nvSpPr>
          <p:cNvPr id="5" name="Marcador de texto 1">
            <a:extLst>
              <a:ext uri="{FF2B5EF4-FFF2-40B4-BE49-F238E27FC236}">
                <a16:creationId xmlns:a16="http://schemas.microsoft.com/office/drawing/2014/main" id="{6D13DAE2-9C5E-4FCB-463C-5F460EBAF55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-150405" y="1055359"/>
            <a:ext cx="6569195" cy="4560250"/>
          </a:xfrm>
        </p:spPr>
        <p:txBody>
          <a:bodyPr>
            <a:noAutofit/>
          </a:bodyPr>
          <a:lstStyle/>
          <a:p>
            <a:pPr lvl="1">
              <a:lnSpc>
                <a:spcPct val="107000"/>
              </a:lnSpc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Rango poblacional: 1 000 – 10 000 h-e</a:t>
            </a:r>
          </a:p>
          <a:p>
            <a:pPr lvl="1">
              <a:lnSpc>
                <a:spcPct val="107000"/>
              </a:lnSpc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Abanico de tecnologías muy amplio (sobre todo ≤ 2 000 h-e)</a:t>
            </a:r>
          </a:p>
          <a:p>
            <a:pPr lvl="1">
              <a:lnSpc>
                <a:spcPct val="107000"/>
              </a:lnSpc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Elección y éxito depende de muchos factores, pero el factor clave es el </a:t>
            </a:r>
            <a:r>
              <a:rPr lang="es-ES" sz="2400" b="1" dirty="0">
                <a:latin typeface="Gill Sans MT" panose="020B0502020104020203" pitchFamily="34" charset="0"/>
                <a:cs typeface="Times New Roman" panose="02020603050405020304" pitchFamily="18" charset="0"/>
              </a:rPr>
              <a:t>tipo de gestión</a:t>
            </a:r>
          </a:p>
          <a:p>
            <a:pPr lvl="1">
              <a:lnSpc>
                <a:spcPct val="107000"/>
              </a:lnSpc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Estudio costes D. TARU 5 tecnologías:</a:t>
            </a:r>
          </a:p>
          <a:p>
            <a:pPr lvl="2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Lagunas estabilización (LAG)</a:t>
            </a:r>
          </a:p>
          <a:p>
            <a:pPr lvl="2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Humedales subsuperficiales (HUM)</a:t>
            </a:r>
          </a:p>
          <a:p>
            <a:pPr lvl="2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Lechos bacterianos (LB)</a:t>
            </a:r>
          </a:p>
          <a:p>
            <a:pPr lvl="2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Contactores biológicos rotativos (CBR)</a:t>
            </a:r>
          </a:p>
          <a:p>
            <a:pPr lvl="2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Aireación prolongada (AP)</a:t>
            </a:r>
          </a:p>
          <a:p>
            <a:pPr marL="914400" lvl="2" indent="0">
              <a:lnSpc>
                <a:spcPct val="107000"/>
              </a:lnSpc>
              <a:buNone/>
            </a:pPr>
            <a:r>
              <a:rPr lang="es-ES" sz="2400" dirty="0">
                <a:latin typeface="Gill Sans MT" panose="020B0502020104020203" pitchFamily="34" charset="0"/>
                <a:cs typeface="Times New Roman" panose="02020603050405020304" pitchFamily="18" charset="0"/>
              </a:rPr>
              <a:t>% ocurrencia considerados</a:t>
            </a:r>
          </a:p>
        </p:txBody>
      </p:sp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DF00C743-2F84-0A52-D63C-7A3A127E4C9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7547" y="302108"/>
            <a:ext cx="9477124" cy="861920"/>
          </a:xfrm>
        </p:spPr>
        <p:txBody>
          <a:bodyPr>
            <a:normAutofit/>
          </a:bodyPr>
          <a:lstStyle/>
          <a:p>
            <a:r>
              <a:rPr lang="es-ES" dirty="0"/>
              <a:t>1. Pequeñas poblaciones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CDC8D51A-E332-4AB5-4081-0A1169B5B15F}"/>
              </a:ext>
            </a:extLst>
          </p:cNvPr>
          <p:cNvSpPr/>
          <p:nvPr/>
        </p:nvSpPr>
        <p:spPr>
          <a:xfrm>
            <a:off x="6798365" y="3945835"/>
            <a:ext cx="367748" cy="19878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A1F6AA3-9156-980F-7A32-9DDEA3B57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0256" y="0"/>
            <a:ext cx="5304717" cy="354198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53D6D9E-36BF-C455-504A-18BCCB3BF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297" y="3213503"/>
            <a:ext cx="5286703" cy="364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50233"/>
      </p:ext>
    </p:extLst>
  </p:cSld>
  <p:clrMapOvr>
    <a:masterClrMapping/>
  </p:clrMapOvr>
</p:sld>
</file>

<file path=ppt/theme/theme1.xml><?xml version="1.0" encoding="utf-8"?>
<a:theme xmlns:a="http://schemas.openxmlformats.org/drawingml/2006/main" name="Patrón">
  <a:themeElements>
    <a:clrScheme name="CEDEX">
      <a:dk1>
        <a:srgbClr val="000000"/>
      </a:dk1>
      <a:lt1>
        <a:srgbClr val="FFFFFF"/>
      </a:lt1>
      <a:dk2>
        <a:srgbClr val="1950E0"/>
      </a:dk2>
      <a:lt2>
        <a:srgbClr val="FEFFFF"/>
      </a:lt2>
      <a:accent1>
        <a:srgbClr val="70C9F2"/>
      </a:accent1>
      <a:accent2>
        <a:srgbClr val="66B32D"/>
      </a:accent2>
      <a:accent3>
        <a:srgbClr val="F39739"/>
      </a:accent3>
      <a:accent4>
        <a:srgbClr val="EB6345"/>
      </a:accent4>
      <a:accent5>
        <a:srgbClr val="E9418F"/>
      </a:accent5>
      <a:accent6>
        <a:srgbClr val="CB1516"/>
      </a:accent6>
      <a:hlink>
        <a:srgbClr val="1950E0"/>
      </a:hlink>
      <a:folHlink>
        <a:srgbClr val="9999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EB_Presentacion.potx" id="{086BE115-FBEA-4008-A2F3-CA93B6F2AEFE}" vid="{1939DF69-FF40-46EE-91A0-6059180FD7A9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Patrón</Template>
  <TotalTime>8726</TotalTime>
  <Words>1091</Words>
  <Application>Microsoft Office PowerPoint</Application>
  <PresentationFormat>Panorámica</PresentationFormat>
  <Paragraphs>249</Paragraphs>
  <Slides>21</Slides>
  <Notes>21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30" baseType="lpstr">
      <vt:lpstr>Calibri</vt:lpstr>
      <vt:lpstr>Aptos</vt:lpstr>
      <vt:lpstr>Myriad Pro</vt:lpstr>
      <vt:lpstr>Gill Sans MT</vt:lpstr>
      <vt:lpstr>Wingdings</vt:lpstr>
      <vt:lpstr>Arial Narrow</vt:lpstr>
      <vt:lpstr>Arial</vt:lpstr>
      <vt:lpstr>League Spartan</vt:lpstr>
      <vt:lpstr>Patrón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Comunicacion CEDEX</dc:creator>
  <cp:keywords>CEH</cp:keywords>
  <cp:lastModifiedBy>CEDEX</cp:lastModifiedBy>
  <cp:revision>461</cp:revision>
  <cp:lastPrinted>2023-11-07T13:11:43Z</cp:lastPrinted>
  <dcterms:created xsi:type="dcterms:W3CDTF">2021-11-12T18:48:00Z</dcterms:created>
  <dcterms:modified xsi:type="dcterms:W3CDTF">2025-02-28T14:10:43Z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2668128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S9.1.4</vt:lpwstr>
  </property>
</Properties>
</file>