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9" r:id="rId10"/>
    <p:sldId id="264" r:id="rId11"/>
    <p:sldId id="265" r:id="rId12"/>
    <p:sldId id="267" r:id="rId13"/>
    <p:sldId id="268" r:id="rId14"/>
    <p:sldId id="270" r:id="rId15"/>
    <p:sldId id="266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17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6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27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04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41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46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65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85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49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41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FC276-24B8-45E4-853D-F56CABB36401}" type="datetimeFigureOut">
              <a:rPr lang="es-ES" smtClean="0"/>
              <a:t>17/02/2023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7A8A-C4F6-4E46-ACB7-DC7CB7EE38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37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ED49E-B43C-910A-AB7D-52709B184B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842BC1-6D37-008B-9D3D-99F614BA90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Una manzana verde&#10;&#10;Descripción generada automáticamente con confianza media">
            <a:extLst>
              <a:ext uri="{FF2B5EF4-FFF2-40B4-BE49-F238E27FC236}">
                <a16:creationId xmlns:a16="http://schemas.microsoft.com/office/drawing/2014/main" id="{E17FACC1-5145-E282-B277-925FE42D8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63" y="4686300"/>
            <a:ext cx="2105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686300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5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C563EE9-3C11-FEA2-7763-72AF5420B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6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C5E453B0-487D-9989-10DB-4B55C8513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33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F613F25-0C69-C213-3C6B-B11CA8926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72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722C45AE-C026-F41A-FAB5-39CBAD52A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6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288B7D9-D0ED-D4D0-7C70-E254A9924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80438FC7-0258-F2D4-F096-7F2296C5B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84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07142AF-51A8-A565-C69B-F78E73E6F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2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F8F9CE9-7A3F-76D5-2148-7204AE218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1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Sitio web&#10;&#10;Descripción generada automáticamente con confianza media">
            <a:extLst>
              <a:ext uri="{FF2B5EF4-FFF2-40B4-BE49-F238E27FC236}">
                <a16:creationId xmlns:a16="http://schemas.microsoft.com/office/drawing/2014/main" id="{68F1DBB6-7B18-1341-8C07-DF35547DD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2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24F28731-2DF8-B19F-9796-B8FF63230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9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Mapa&#10;&#10;Descripción generada automáticamente">
            <a:extLst>
              <a:ext uri="{FF2B5EF4-FFF2-40B4-BE49-F238E27FC236}">
                <a16:creationId xmlns:a16="http://schemas.microsoft.com/office/drawing/2014/main" id="{6DA5BA7C-9317-8189-8E4D-1AA5A5B2B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2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FE5DD742-A001-6F53-C2DB-819332E30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8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C55AD46-C3FE-312C-BA18-698091804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46354B7-4AC1-B136-1F58-CA5B90F8F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B61B825-409F-512B-E553-1896DFEB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59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84C0EB7-D2EF-6FBE-AD25-451BDA2F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19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418F56B-6692-15F2-35D6-0D99F8EF7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4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6BB117A2-1BFC-236A-2CEF-416882D9B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08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72E704AC-F16F-AF53-22BA-FC9F7441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02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Carta&#10;&#10;Descripción generada automáticamente">
            <a:extLst>
              <a:ext uri="{FF2B5EF4-FFF2-40B4-BE49-F238E27FC236}">
                <a16:creationId xmlns:a16="http://schemas.microsoft.com/office/drawing/2014/main" id="{9822D7F1-88E0-2D7B-C0AC-DC5FE5991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2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Aplicación, Carta&#10;&#10;Descripción generada automáticamente">
            <a:extLst>
              <a:ext uri="{FF2B5EF4-FFF2-40B4-BE49-F238E27FC236}">
                <a16:creationId xmlns:a16="http://schemas.microsoft.com/office/drawing/2014/main" id="{C6DEFFF9-EEBC-613E-26A5-DE115C343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8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Texto, Carta, Correo electrónico&#10;&#10;Descripción generada automáticamente">
            <a:extLst>
              <a:ext uri="{FF2B5EF4-FFF2-40B4-BE49-F238E27FC236}">
                <a16:creationId xmlns:a16="http://schemas.microsoft.com/office/drawing/2014/main" id="{E4785509-8836-BE4B-643F-6457DAF98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17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0F90F7AB-DAF8-AC08-1B1E-3DBD8D845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8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9B1AB96-A2C8-25EE-2E51-BFC6F4D8E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A14C2475-52AC-35B8-50DE-9D6DDFD08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34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E686981-8F48-6675-6A3A-56E34EB0B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0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B8E1C5A8-5D2A-E478-E79D-E5A80C3BB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49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ruta, manzana, árbol, alimentos&#10;&#10;Descripción generada automáticamente">
            <a:extLst>
              <a:ext uri="{FF2B5EF4-FFF2-40B4-BE49-F238E27FC236}">
                <a16:creationId xmlns:a16="http://schemas.microsoft.com/office/drawing/2014/main" id="{CD7E684D-822B-4EAC-8183-A5D3229FD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7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217111C5-8064-B1D3-85CA-15BE6EB0C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317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0</Words>
  <Application>Microsoft Office PowerPoint</Application>
  <PresentationFormat>Presentación en pantalla (4:3)</PresentationFormat>
  <Paragraphs>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jrodrigo</dc:creator>
  <cp:lastModifiedBy>Administrador</cp:lastModifiedBy>
  <cp:revision>3</cp:revision>
  <dcterms:created xsi:type="dcterms:W3CDTF">2022-10-06T11:49:38Z</dcterms:created>
  <dcterms:modified xsi:type="dcterms:W3CDTF">2023-02-17T09:56:46Z</dcterms:modified>
</cp:coreProperties>
</file>