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6858000" cx="9144000"/>
  <p:notesSz cx="6858000" cy="9144000"/>
  <p:embeddedFontLst>
    <p:embeddedFont>
      <p:font typeface="Anton"/>
      <p:regular r:id="rId37"/>
    </p:embeddedFont>
    <p:embeddedFont>
      <p:font typeface="Gill Sans"/>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40" roundtripDataSignature="AMtx7miD1+5FpKysmXWsyMdIoyKhGVCD5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37ACC14-62C2-47C6-AC54-2E97F21DAA0F}">
  <a:tblStyle styleId="{637ACC14-62C2-47C6-AC54-2E97F21DAA0F}" styleName="Table_0">
    <a:wholeTbl>
      <a:tcTxStyle>
        <a:font>
          <a:latin typeface="Arial"/>
          <a:ea typeface="Arial"/>
          <a:cs typeface="Arial"/>
        </a:font>
        <a:srgbClr val="000000"/>
      </a:tcTxStyle>
      <a:tcStyle>
        <a:tcBdr>
          <a:left>
            <a:ln cap="flat" cmpd="sng" w="6350">
              <a:solidFill>
                <a:srgbClr val="000000"/>
              </a:solidFill>
              <a:prstDash val="solid"/>
              <a:round/>
              <a:headEnd len="sm" w="sm" type="none"/>
              <a:tailEnd len="sm" w="sm" type="none"/>
            </a:ln>
          </a:left>
          <a:right>
            <a:ln cap="flat" cmpd="sng" w="6350">
              <a:solidFill>
                <a:srgbClr val="000000"/>
              </a:solidFill>
              <a:prstDash val="solid"/>
              <a:round/>
              <a:headEnd len="sm" w="sm" type="none"/>
              <a:tailEnd len="sm" w="sm" type="none"/>
            </a:ln>
          </a:right>
          <a:top>
            <a:ln cap="flat" cmpd="sng" w="6350">
              <a:solidFill>
                <a:srgbClr val="000000"/>
              </a:solidFill>
              <a:prstDash val="solid"/>
              <a:round/>
              <a:headEnd len="sm" w="sm" type="none"/>
              <a:tailEnd len="sm" w="sm" type="none"/>
            </a:ln>
          </a:top>
          <a:bottom>
            <a:ln cap="flat" cmpd="sng" w="6350">
              <a:solidFill>
                <a:srgbClr val="000000"/>
              </a:solidFill>
              <a:prstDash val="solid"/>
              <a:round/>
              <a:headEnd len="sm" w="sm" type="none"/>
              <a:tailEnd len="sm" w="sm" type="none"/>
            </a:ln>
          </a:bottom>
          <a:insideH>
            <a:ln cap="flat" cmpd="sng" w="6350">
              <a:solidFill>
                <a:srgbClr val="000000"/>
              </a:solidFill>
              <a:prstDash val="solid"/>
              <a:round/>
              <a:headEnd len="sm" w="sm" type="none"/>
              <a:tailEnd len="sm" w="sm" type="none"/>
            </a:ln>
          </a:insideH>
          <a:insideV>
            <a:ln cap="flat" cmpd="sng" w="635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Anton-regular.fntdata"/><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GillSans-bold.fntdata"/><Relationship Id="rId16" Type="http://schemas.openxmlformats.org/officeDocument/2006/relationships/slide" Target="slides/slide10.xml"/><Relationship Id="rId38" Type="http://schemas.openxmlformats.org/officeDocument/2006/relationships/font" Target="fonts/GillSans-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617149ca07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1617149ca07_0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617149ca07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1617149ca07_0_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64f412a8a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g164f412a8a7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64f412a8a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164f412a8a7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64f412a8a7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164f412a8a7_0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64f412a8a7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164f412a8a7_0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64f412a8a7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164f412a8a7_0_1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617149ca0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g1617149ca07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617149ca0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1617149ca07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64f412a8a7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164f412a8a7_0_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64f412a8a7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164f412a8a7_0_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64f412a8a7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g164f412a8a7_0_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64f412a8a7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g164f412a8a7_0_1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617149ca0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1617149ca07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617149ca0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1617149ca07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64f412a8a7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g164f412a8a7_0_1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617149ca07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g1617149ca07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617149ca07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g1617149ca07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617149ca07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g1617149ca07_0_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617149ca07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1617149ca07_0_1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spTree>
      <p:nvGrpSpPr>
        <p:cNvPr id="14" name="Shape 14"/>
        <p:cNvGrpSpPr/>
        <p:nvPr/>
      </p:nvGrpSpPr>
      <p:grpSpPr>
        <a:xfrm>
          <a:off x="0" y="0"/>
          <a:ext cx="0" cy="0"/>
          <a:chOff x="0" y="0"/>
          <a:chExt cx="0" cy="0"/>
        </a:xfrm>
      </p:grpSpPr>
      <p:sp>
        <p:nvSpPr>
          <p:cNvPr id="15" name="Google Shape;15;p32"/>
          <p:cNvSpPr txBox="1"/>
          <p:nvPr>
            <p:ph type="ctrTitle"/>
          </p:nvPr>
        </p:nvSpPr>
        <p:spPr>
          <a:xfrm>
            <a:off x="1219200" y="3886200"/>
            <a:ext cx="6858000" cy="990600"/>
          </a:xfrm>
          <a:prstGeom prst="rect">
            <a:avLst/>
          </a:prstGeom>
          <a:noFill/>
          <a:ln>
            <a:noFill/>
          </a:ln>
        </p:spPr>
        <p:txBody>
          <a:bodyPr anchorCtr="0" anchor="t" bIns="45700" lIns="91425" spcFirstLastPara="1" rIns="91425" wrap="square" tIns="45700">
            <a:normAutofit/>
          </a:bodyPr>
          <a:lstStyle>
            <a:lvl1pPr lvl="0" algn="r">
              <a:spcBef>
                <a:spcPts val="0"/>
              </a:spcBef>
              <a:spcAft>
                <a:spcPts val="0"/>
              </a:spcAft>
              <a:buClr>
                <a:schemeClr val="dk1"/>
              </a:buClr>
              <a:buSzPts val="3200"/>
              <a:buFont typeface="Bookman Old Style"/>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32"/>
          <p:cNvSpPr txBox="1"/>
          <p:nvPr>
            <p:ph idx="1" type="subTitle"/>
          </p:nvPr>
        </p:nvSpPr>
        <p:spPr>
          <a:xfrm>
            <a:off x="1219200" y="5124450"/>
            <a:ext cx="6858000" cy="533400"/>
          </a:xfrm>
          <a:prstGeom prst="rect">
            <a:avLst/>
          </a:prstGeom>
          <a:noFill/>
          <a:ln>
            <a:noFill/>
          </a:ln>
        </p:spPr>
        <p:txBody>
          <a:bodyPr anchorCtr="0" anchor="t" bIns="45700" lIns="91425" spcFirstLastPara="1" rIns="91425" wrap="square" tIns="45700">
            <a:normAutofit/>
          </a:bodyPr>
          <a:lstStyle>
            <a:lvl1pPr lvl="0" algn="r">
              <a:spcBef>
                <a:spcPts val="600"/>
              </a:spcBef>
              <a:spcAft>
                <a:spcPts val="0"/>
              </a:spcAft>
              <a:buSzPts val="1520"/>
              <a:buNone/>
              <a:defRPr sz="2000">
                <a:solidFill>
                  <a:schemeClr val="dk2"/>
                </a:solidFill>
                <a:latin typeface="Bookman Old Style"/>
                <a:ea typeface="Bookman Old Style"/>
                <a:cs typeface="Bookman Old Style"/>
                <a:sym typeface="Bookman Old Style"/>
              </a:defRPr>
            </a:lvl1pPr>
            <a:lvl2pPr lvl="1" algn="ctr">
              <a:spcBef>
                <a:spcPts val="500"/>
              </a:spcBef>
              <a:spcAft>
                <a:spcPts val="0"/>
              </a:spcAft>
              <a:buSzPts val="1368"/>
              <a:buNone/>
              <a:defRPr/>
            </a:lvl2pPr>
            <a:lvl3pPr lvl="2" algn="ctr">
              <a:spcBef>
                <a:spcPts val="500"/>
              </a:spcBef>
              <a:spcAft>
                <a:spcPts val="0"/>
              </a:spcAft>
              <a:buSzPts val="1368"/>
              <a:buNone/>
              <a:defRPr/>
            </a:lvl3pPr>
            <a:lvl4pPr lvl="3" algn="ctr">
              <a:spcBef>
                <a:spcPts val="400"/>
              </a:spcBef>
              <a:spcAft>
                <a:spcPts val="0"/>
              </a:spcAft>
              <a:buSzPts val="1260"/>
              <a:buNone/>
              <a:defRPr/>
            </a:lvl4pPr>
            <a:lvl5pPr lvl="4" algn="ctr">
              <a:spcBef>
                <a:spcPts val="300"/>
              </a:spcBef>
              <a:spcAft>
                <a:spcPts val="0"/>
              </a:spcAft>
              <a:buSzPts val="1260"/>
              <a:buNone/>
              <a:defRPr/>
            </a:lvl5pPr>
            <a:lvl6pPr lvl="5" algn="ctr">
              <a:spcBef>
                <a:spcPts val="300"/>
              </a:spcBef>
              <a:spcAft>
                <a:spcPts val="0"/>
              </a:spcAft>
              <a:buSzPts val="1350"/>
              <a:buNone/>
              <a:defRPr/>
            </a:lvl6pPr>
            <a:lvl7pPr lvl="6" algn="ctr">
              <a:spcBef>
                <a:spcPts val="300"/>
              </a:spcBef>
              <a:spcAft>
                <a:spcPts val="0"/>
              </a:spcAft>
              <a:buSzPts val="1350"/>
              <a:buNone/>
              <a:defRPr/>
            </a:lvl7pPr>
            <a:lvl8pPr lvl="7" algn="ctr">
              <a:spcBef>
                <a:spcPts val="300"/>
              </a:spcBef>
              <a:spcAft>
                <a:spcPts val="0"/>
              </a:spcAft>
              <a:buSzPts val="1350"/>
              <a:buNone/>
              <a:defRPr/>
            </a:lvl8pPr>
            <a:lvl9pPr lvl="8" algn="ctr">
              <a:spcBef>
                <a:spcPts val="300"/>
              </a:spcBef>
              <a:spcAft>
                <a:spcPts val="0"/>
              </a:spcAft>
              <a:buSzPts val="1350"/>
              <a:buNone/>
              <a:defRPr/>
            </a:lvl9pPr>
          </a:lstStyle>
          <a:p/>
        </p:txBody>
      </p:sp>
      <p:sp>
        <p:nvSpPr>
          <p:cNvPr id="17" name="Google Shape;17;p32"/>
          <p:cNvSpPr txBox="1"/>
          <p:nvPr>
            <p:ph idx="10" type="dt"/>
          </p:nvPr>
        </p:nvSpPr>
        <p:spPr>
          <a:xfrm>
            <a:off x="6400800" y="6355080"/>
            <a:ext cx="2286000"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2"/>
          <p:cNvSpPr txBox="1"/>
          <p:nvPr>
            <p:ph idx="11" type="ftr"/>
          </p:nvPr>
        </p:nvSpPr>
        <p:spPr>
          <a:xfrm>
            <a:off x="2898648" y="6355080"/>
            <a:ext cx="3474720"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2"/>
          <p:cNvSpPr txBox="1"/>
          <p:nvPr>
            <p:ph idx="12" type="sldNum"/>
          </p:nvPr>
        </p:nvSpPr>
        <p:spPr>
          <a:xfrm>
            <a:off x="1216152" y="6355080"/>
            <a:ext cx="1219200" cy="365760"/>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ES"/>
              <a:t>‹#›</a:t>
            </a:fld>
            <a:endParaRPr/>
          </a:p>
        </p:txBody>
      </p:sp>
      <p:sp>
        <p:nvSpPr>
          <p:cNvPr id="20" name="Google Shape;20;p32"/>
          <p:cNvSpPr/>
          <p:nvPr/>
        </p:nvSpPr>
        <p:spPr>
          <a:xfrm>
            <a:off x="904875" y="3648075"/>
            <a:ext cx="7315200" cy="1280160"/>
          </a:xfrm>
          <a:prstGeom prst="rect">
            <a:avLst/>
          </a:prstGeom>
          <a:noFill/>
          <a:ln cap="rnd"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21" name="Google Shape;21;p32"/>
          <p:cNvSpPr/>
          <p:nvPr/>
        </p:nvSpPr>
        <p:spPr>
          <a:xfrm>
            <a:off x="914400" y="5048250"/>
            <a:ext cx="7315200" cy="685800"/>
          </a:xfrm>
          <a:prstGeom prst="rect">
            <a:avLst/>
          </a:pr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22" name="Google Shape;22;p32"/>
          <p:cNvSpPr/>
          <p:nvPr/>
        </p:nvSpPr>
        <p:spPr>
          <a:xfrm>
            <a:off x="904875" y="3648075"/>
            <a:ext cx="228600" cy="128016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23" name="Google Shape;23;p32"/>
          <p:cNvSpPr/>
          <p:nvPr/>
        </p:nvSpPr>
        <p:spPr>
          <a:xfrm>
            <a:off x="914400" y="5048250"/>
            <a:ext cx="228600" cy="685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86" name="Shape 86"/>
        <p:cNvGrpSpPr/>
        <p:nvPr/>
      </p:nvGrpSpPr>
      <p:grpSpPr>
        <a:xfrm>
          <a:off x="0" y="0"/>
          <a:ext cx="0" cy="0"/>
          <a:chOff x="0" y="0"/>
          <a:chExt cx="0" cy="0"/>
        </a:xfrm>
      </p:grpSpPr>
      <p:sp>
        <p:nvSpPr>
          <p:cNvPr id="87" name="Google Shape;87;p41"/>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41"/>
          <p:cNvSpPr txBox="1"/>
          <p:nvPr>
            <p:ph idx="1" type="body"/>
          </p:nvPr>
        </p:nvSpPr>
        <p:spPr>
          <a:xfrm rot="5400000">
            <a:off x="2116836" y="-440436"/>
            <a:ext cx="4910328" cy="8229600"/>
          </a:xfrm>
          <a:prstGeom prst="rect">
            <a:avLst/>
          </a:prstGeom>
          <a:noFill/>
          <a:ln>
            <a:noFill/>
          </a:ln>
        </p:spPr>
        <p:txBody>
          <a:bodyPr anchorCtr="0" anchor="t" bIns="45700" lIns="91425" spcFirstLastPara="1" rIns="91425" wrap="square" tIns="45700">
            <a:normAutofit/>
          </a:bodyPr>
          <a:lstStyle>
            <a:lvl1pPr indent="-315468" lvl="0" marL="457200" algn="l">
              <a:spcBef>
                <a:spcPts val="600"/>
              </a:spcBef>
              <a:spcAft>
                <a:spcPts val="0"/>
              </a:spcAft>
              <a:buSzPts val="1368"/>
              <a:buChar char="🞂"/>
              <a:defRPr/>
            </a:lvl1pPr>
            <a:lvl2pPr indent="-315468" lvl="1" marL="914400" algn="l">
              <a:spcBef>
                <a:spcPts val="500"/>
              </a:spcBef>
              <a:spcAft>
                <a:spcPts val="0"/>
              </a:spcAft>
              <a:buSzPts val="1368"/>
              <a:buChar char="🞂"/>
              <a:defRPr/>
            </a:lvl2pPr>
            <a:lvl3pPr indent="-315467" lvl="2" marL="1371600" algn="l">
              <a:spcBef>
                <a:spcPts val="500"/>
              </a:spcBef>
              <a:spcAft>
                <a:spcPts val="0"/>
              </a:spcAft>
              <a:buSzPts val="1368"/>
              <a:buChar char="🞂"/>
              <a:defRPr/>
            </a:lvl3pPr>
            <a:lvl4pPr indent="-308610" lvl="3" marL="1828800" algn="l">
              <a:spcBef>
                <a:spcPts val="400"/>
              </a:spcBef>
              <a:spcAft>
                <a:spcPts val="0"/>
              </a:spcAft>
              <a:buSzPts val="1260"/>
              <a:buChar char="◻"/>
              <a:defRPr/>
            </a:lvl4pPr>
            <a:lvl5pPr indent="-308610" lvl="4" marL="2286000" algn="l">
              <a:spcBef>
                <a:spcPts val="300"/>
              </a:spcBef>
              <a:spcAft>
                <a:spcPts val="0"/>
              </a:spcAft>
              <a:buSzPts val="1260"/>
              <a:buChar char="◻"/>
              <a:defRPr/>
            </a:lvl5pPr>
            <a:lvl6pPr indent="-314325" lvl="5" marL="2743200" algn="l">
              <a:spcBef>
                <a:spcPts val="300"/>
              </a:spcBef>
              <a:spcAft>
                <a:spcPts val="0"/>
              </a:spcAft>
              <a:buSzPts val="1350"/>
              <a:buChar char="🞂"/>
              <a:defRPr/>
            </a:lvl6pPr>
            <a:lvl7pPr indent="-314325" lvl="6" marL="3200400" algn="l">
              <a:spcBef>
                <a:spcPts val="300"/>
              </a:spcBef>
              <a:spcAft>
                <a:spcPts val="0"/>
              </a:spcAft>
              <a:buSzPts val="1350"/>
              <a:buChar char="🞂"/>
              <a:defRPr/>
            </a:lvl7pPr>
            <a:lvl8pPr indent="-314325" lvl="7" marL="3657600" algn="l">
              <a:spcBef>
                <a:spcPts val="300"/>
              </a:spcBef>
              <a:spcAft>
                <a:spcPts val="0"/>
              </a:spcAft>
              <a:buSzPts val="1350"/>
              <a:buChar char="🞂"/>
              <a:defRPr/>
            </a:lvl8pPr>
            <a:lvl9pPr indent="-314325" lvl="8" marL="4114800" algn="l">
              <a:spcBef>
                <a:spcPts val="300"/>
              </a:spcBef>
              <a:spcAft>
                <a:spcPts val="0"/>
              </a:spcAft>
              <a:buSzPts val="1350"/>
              <a:buChar char="🞂"/>
              <a:defRPr/>
            </a:lvl9pPr>
          </a:lstStyle>
          <a:p/>
        </p:txBody>
      </p:sp>
      <p:sp>
        <p:nvSpPr>
          <p:cNvPr id="89" name="Google Shape;89;p41"/>
          <p:cNvSpPr txBox="1"/>
          <p:nvPr>
            <p:ph idx="10" type="dt"/>
          </p:nvPr>
        </p:nvSpPr>
        <p:spPr>
          <a:xfrm>
            <a:off x="6400800" y="6356350"/>
            <a:ext cx="2289048"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41"/>
          <p:cNvSpPr txBox="1"/>
          <p:nvPr>
            <p:ph idx="11" type="ftr"/>
          </p:nvPr>
        </p:nvSpPr>
        <p:spPr>
          <a:xfrm>
            <a:off x="2898648" y="6356350"/>
            <a:ext cx="3505200"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41"/>
          <p:cNvSpPr txBox="1"/>
          <p:nvPr>
            <p:ph idx="12" type="sldNum"/>
          </p:nvPr>
        </p:nvSpPr>
        <p:spPr>
          <a:xfrm>
            <a:off x="612648" y="6356350"/>
            <a:ext cx="1981200" cy="365760"/>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spTree>
      <p:nvGrpSpPr>
        <p:cNvPr id="92" name="Shape 92"/>
        <p:cNvGrpSpPr/>
        <p:nvPr/>
      </p:nvGrpSpPr>
      <p:grpSpPr>
        <a:xfrm>
          <a:off x="0" y="0"/>
          <a:ext cx="0" cy="0"/>
          <a:chOff x="0" y="0"/>
          <a:chExt cx="0" cy="0"/>
        </a:xfrm>
      </p:grpSpPr>
      <p:sp>
        <p:nvSpPr>
          <p:cNvPr id="93" name="Google Shape;93;p42"/>
          <p:cNvSpPr txBox="1"/>
          <p:nvPr>
            <p:ph type="title"/>
          </p:nvPr>
        </p:nvSpPr>
        <p:spPr>
          <a:xfrm rot="5400000">
            <a:off x="4732338" y="2171701"/>
            <a:ext cx="5851525" cy="2057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4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15468" lvl="0" marL="457200" algn="l">
              <a:spcBef>
                <a:spcPts val="600"/>
              </a:spcBef>
              <a:spcAft>
                <a:spcPts val="0"/>
              </a:spcAft>
              <a:buSzPts val="1368"/>
              <a:buChar char="🞂"/>
              <a:defRPr/>
            </a:lvl1pPr>
            <a:lvl2pPr indent="-315468" lvl="1" marL="914400" algn="l">
              <a:spcBef>
                <a:spcPts val="500"/>
              </a:spcBef>
              <a:spcAft>
                <a:spcPts val="0"/>
              </a:spcAft>
              <a:buSzPts val="1368"/>
              <a:buChar char="🞂"/>
              <a:defRPr/>
            </a:lvl2pPr>
            <a:lvl3pPr indent="-315467" lvl="2" marL="1371600" algn="l">
              <a:spcBef>
                <a:spcPts val="500"/>
              </a:spcBef>
              <a:spcAft>
                <a:spcPts val="0"/>
              </a:spcAft>
              <a:buSzPts val="1368"/>
              <a:buChar char="🞂"/>
              <a:defRPr/>
            </a:lvl3pPr>
            <a:lvl4pPr indent="-308610" lvl="3" marL="1828800" algn="l">
              <a:spcBef>
                <a:spcPts val="400"/>
              </a:spcBef>
              <a:spcAft>
                <a:spcPts val="0"/>
              </a:spcAft>
              <a:buSzPts val="1260"/>
              <a:buChar char="◻"/>
              <a:defRPr/>
            </a:lvl4pPr>
            <a:lvl5pPr indent="-308610" lvl="4" marL="2286000" algn="l">
              <a:spcBef>
                <a:spcPts val="300"/>
              </a:spcBef>
              <a:spcAft>
                <a:spcPts val="0"/>
              </a:spcAft>
              <a:buSzPts val="1260"/>
              <a:buChar char="◻"/>
              <a:defRPr/>
            </a:lvl5pPr>
            <a:lvl6pPr indent="-314325" lvl="5" marL="2743200" algn="l">
              <a:spcBef>
                <a:spcPts val="300"/>
              </a:spcBef>
              <a:spcAft>
                <a:spcPts val="0"/>
              </a:spcAft>
              <a:buSzPts val="1350"/>
              <a:buChar char="🞂"/>
              <a:defRPr/>
            </a:lvl6pPr>
            <a:lvl7pPr indent="-314325" lvl="6" marL="3200400" algn="l">
              <a:spcBef>
                <a:spcPts val="300"/>
              </a:spcBef>
              <a:spcAft>
                <a:spcPts val="0"/>
              </a:spcAft>
              <a:buSzPts val="1350"/>
              <a:buChar char="🞂"/>
              <a:defRPr/>
            </a:lvl7pPr>
            <a:lvl8pPr indent="-314325" lvl="7" marL="3657600" algn="l">
              <a:spcBef>
                <a:spcPts val="300"/>
              </a:spcBef>
              <a:spcAft>
                <a:spcPts val="0"/>
              </a:spcAft>
              <a:buSzPts val="1350"/>
              <a:buChar char="🞂"/>
              <a:defRPr/>
            </a:lvl8pPr>
            <a:lvl9pPr indent="-314325" lvl="8" marL="4114800" algn="l">
              <a:spcBef>
                <a:spcPts val="300"/>
              </a:spcBef>
              <a:spcAft>
                <a:spcPts val="0"/>
              </a:spcAft>
              <a:buSzPts val="1350"/>
              <a:buChar char="🞂"/>
              <a:defRPr/>
            </a:lvl9pPr>
          </a:lstStyle>
          <a:p/>
        </p:txBody>
      </p:sp>
      <p:sp>
        <p:nvSpPr>
          <p:cNvPr id="95" name="Google Shape;95;p42"/>
          <p:cNvSpPr txBox="1"/>
          <p:nvPr>
            <p:ph idx="10" type="dt"/>
          </p:nvPr>
        </p:nvSpPr>
        <p:spPr>
          <a:xfrm>
            <a:off x="6400800" y="6356350"/>
            <a:ext cx="2289048"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42"/>
          <p:cNvSpPr txBox="1"/>
          <p:nvPr>
            <p:ph idx="11" type="ftr"/>
          </p:nvPr>
        </p:nvSpPr>
        <p:spPr>
          <a:xfrm>
            <a:off x="2898648" y="6356350"/>
            <a:ext cx="3505200"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42"/>
          <p:cNvSpPr txBox="1"/>
          <p:nvPr>
            <p:ph idx="12" type="sldNum"/>
          </p:nvPr>
        </p:nvSpPr>
        <p:spPr>
          <a:xfrm>
            <a:off x="612648" y="6356350"/>
            <a:ext cx="1981200" cy="365760"/>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ES"/>
              <a:t>‹#›</a:t>
            </a:fld>
            <a:endParaRPr/>
          </a:p>
        </p:txBody>
      </p:sp>
      <p:cxnSp>
        <p:nvCxnSpPr>
          <p:cNvPr id="98" name="Google Shape;98;p42"/>
          <p:cNvCxnSpPr/>
          <p:nvPr/>
        </p:nvCxnSpPr>
        <p:spPr>
          <a:xfrm>
            <a:off x="457200" y="6353175"/>
            <a:ext cx="8229600" cy="0"/>
          </a:xfrm>
          <a:prstGeom prst="straightConnector1">
            <a:avLst/>
          </a:prstGeom>
          <a:noFill/>
          <a:ln cap="flat" cmpd="sng" w="9525">
            <a:solidFill>
              <a:schemeClr val="accent2"/>
            </a:solidFill>
            <a:prstDash val="dash"/>
            <a:round/>
            <a:headEnd len="sm" w="sm" type="none"/>
            <a:tailEnd len="sm" w="sm" type="none"/>
          </a:ln>
        </p:spPr>
      </p:cxnSp>
      <p:sp>
        <p:nvSpPr>
          <p:cNvPr id="99" name="Google Shape;99;p42"/>
          <p:cNvSpPr/>
          <p:nvPr/>
        </p:nvSpPr>
        <p:spPr>
          <a:xfrm rot="5400000">
            <a:off x="419100" y="6467475"/>
            <a:ext cx="190849" cy="120314"/>
          </a:xfrm>
          <a:prstGeom prst="triangl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cxnSp>
        <p:nvCxnSpPr>
          <p:cNvPr id="100" name="Google Shape;100;p42"/>
          <p:cNvCxnSpPr/>
          <p:nvPr/>
        </p:nvCxnSpPr>
        <p:spPr>
          <a:xfrm rot="5400000">
            <a:off x="3629607" y="3201952"/>
            <a:ext cx="5852160" cy="0"/>
          </a:xfrm>
          <a:prstGeom prst="straightConnector1">
            <a:avLst/>
          </a:prstGeom>
          <a:noFill/>
          <a:ln cap="flat" cmpd="sng" w="9525">
            <a:solidFill>
              <a:schemeClr val="accent2"/>
            </a:solidFill>
            <a:prstDash val="dash"/>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4" name="Shape 24"/>
        <p:cNvGrpSpPr/>
        <p:nvPr/>
      </p:nvGrpSpPr>
      <p:grpSpPr>
        <a:xfrm>
          <a:off x="0" y="0"/>
          <a:ext cx="0" cy="0"/>
          <a:chOff x="0" y="0"/>
          <a:chExt cx="0" cy="0"/>
        </a:xfrm>
      </p:grpSpPr>
      <p:sp>
        <p:nvSpPr>
          <p:cNvPr id="25" name="Google Shape;25;p33"/>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3"/>
          <p:cNvSpPr txBox="1"/>
          <p:nvPr>
            <p:ph idx="10" type="dt"/>
          </p:nvPr>
        </p:nvSpPr>
        <p:spPr>
          <a:xfrm>
            <a:off x="6400800" y="6356350"/>
            <a:ext cx="2289048"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3"/>
          <p:cNvSpPr txBox="1"/>
          <p:nvPr>
            <p:ph idx="11" type="ftr"/>
          </p:nvPr>
        </p:nvSpPr>
        <p:spPr>
          <a:xfrm>
            <a:off x="2898648" y="6356350"/>
            <a:ext cx="3505200"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3"/>
          <p:cNvSpPr txBox="1"/>
          <p:nvPr>
            <p:ph idx="12" type="sldNum"/>
          </p:nvPr>
        </p:nvSpPr>
        <p:spPr>
          <a:xfrm>
            <a:off x="612648" y="6356350"/>
            <a:ext cx="1981200" cy="365760"/>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ES"/>
              <a:t>‹#›</a:t>
            </a:fld>
            <a:endParaRPr/>
          </a:p>
        </p:txBody>
      </p:sp>
      <p:sp>
        <p:nvSpPr>
          <p:cNvPr id="29" name="Google Shape;29;p33"/>
          <p:cNvSpPr txBox="1"/>
          <p:nvPr>
            <p:ph idx="1" type="body"/>
          </p:nvPr>
        </p:nvSpPr>
        <p:spPr>
          <a:xfrm>
            <a:off x="457200" y="1219200"/>
            <a:ext cx="8229600" cy="4937760"/>
          </a:xfrm>
          <a:prstGeom prst="rect">
            <a:avLst/>
          </a:prstGeom>
          <a:noFill/>
          <a:ln>
            <a:noFill/>
          </a:ln>
        </p:spPr>
        <p:txBody>
          <a:bodyPr anchorCtr="0" anchor="t" bIns="45700" lIns="91425" spcFirstLastPara="1" rIns="91425" wrap="square" tIns="45700">
            <a:normAutofit/>
          </a:bodyPr>
          <a:lstStyle>
            <a:lvl1pPr indent="-315468" lvl="0" marL="457200" algn="l">
              <a:spcBef>
                <a:spcPts val="600"/>
              </a:spcBef>
              <a:spcAft>
                <a:spcPts val="0"/>
              </a:spcAft>
              <a:buSzPts val="1368"/>
              <a:buChar char="🞂"/>
              <a:defRPr/>
            </a:lvl1pPr>
            <a:lvl2pPr indent="-315468" lvl="1" marL="914400" algn="l">
              <a:spcBef>
                <a:spcPts val="500"/>
              </a:spcBef>
              <a:spcAft>
                <a:spcPts val="0"/>
              </a:spcAft>
              <a:buSzPts val="1368"/>
              <a:buChar char="🞂"/>
              <a:defRPr/>
            </a:lvl2pPr>
            <a:lvl3pPr indent="-315467" lvl="2" marL="1371600" algn="l">
              <a:spcBef>
                <a:spcPts val="500"/>
              </a:spcBef>
              <a:spcAft>
                <a:spcPts val="0"/>
              </a:spcAft>
              <a:buSzPts val="1368"/>
              <a:buChar char="🞂"/>
              <a:defRPr/>
            </a:lvl3pPr>
            <a:lvl4pPr indent="-308610" lvl="3" marL="1828800" algn="l">
              <a:spcBef>
                <a:spcPts val="400"/>
              </a:spcBef>
              <a:spcAft>
                <a:spcPts val="0"/>
              </a:spcAft>
              <a:buSzPts val="1260"/>
              <a:buChar char="◻"/>
              <a:defRPr/>
            </a:lvl4pPr>
            <a:lvl5pPr indent="-308610" lvl="4" marL="2286000" algn="l">
              <a:spcBef>
                <a:spcPts val="300"/>
              </a:spcBef>
              <a:spcAft>
                <a:spcPts val="0"/>
              </a:spcAft>
              <a:buSzPts val="1260"/>
              <a:buChar char="◻"/>
              <a:defRPr/>
            </a:lvl5pPr>
            <a:lvl6pPr indent="-314325" lvl="5" marL="2743200" algn="l">
              <a:spcBef>
                <a:spcPts val="300"/>
              </a:spcBef>
              <a:spcAft>
                <a:spcPts val="0"/>
              </a:spcAft>
              <a:buSzPts val="1350"/>
              <a:buChar char="🞂"/>
              <a:defRPr/>
            </a:lvl6pPr>
            <a:lvl7pPr indent="-314325" lvl="6" marL="3200400" algn="l">
              <a:spcBef>
                <a:spcPts val="300"/>
              </a:spcBef>
              <a:spcAft>
                <a:spcPts val="0"/>
              </a:spcAft>
              <a:buSzPts val="1350"/>
              <a:buChar char="🞂"/>
              <a:defRPr/>
            </a:lvl7pPr>
            <a:lvl8pPr indent="-314325" lvl="7" marL="3657600" algn="l">
              <a:spcBef>
                <a:spcPts val="300"/>
              </a:spcBef>
              <a:spcAft>
                <a:spcPts val="0"/>
              </a:spcAft>
              <a:buSzPts val="1350"/>
              <a:buChar char="🞂"/>
              <a:defRPr/>
            </a:lvl8pPr>
            <a:lvl9pPr indent="-314325" lvl="8" marL="4114800" algn="l">
              <a:spcBef>
                <a:spcPts val="300"/>
              </a:spcBef>
              <a:spcAft>
                <a:spcPts val="0"/>
              </a:spcAft>
              <a:buSzPts val="135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chemeClr val="dk2"/>
        </a:solidFill>
      </p:bgPr>
    </p:bg>
    <p:spTree>
      <p:nvGrpSpPr>
        <p:cNvPr id="30" name="Shape 30"/>
        <p:cNvGrpSpPr/>
        <p:nvPr/>
      </p:nvGrpSpPr>
      <p:grpSpPr>
        <a:xfrm>
          <a:off x="0" y="0"/>
          <a:ext cx="0" cy="0"/>
          <a:chOff x="0" y="0"/>
          <a:chExt cx="0" cy="0"/>
        </a:xfrm>
      </p:grpSpPr>
      <p:sp>
        <p:nvSpPr>
          <p:cNvPr id="31" name="Google Shape;31;p34"/>
          <p:cNvSpPr txBox="1"/>
          <p:nvPr>
            <p:ph type="title"/>
          </p:nvPr>
        </p:nvSpPr>
        <p:spPr>
          <a:xfrm>
            <a:off x="1219200" y="2971800"/>
            <a:ext cx="6858000" cy="1066800"/>
          </a:xfrm>
          <a:prstGeom prst="rect">
            <a:avLst/>
          </a:prstGeom>
          <a:noFill/>
          <a:ln>
            <a:noFill/>
          </a:ln>
        </p:spPr>
        <p:txBody>
          <a:bodyPr anchorCtr="0" anchor="t" bIns="45700" lIns="91425" spcFirstLastPara="1" rIns="91425" wrap="square" tIns="45700">
            <a:normAutofit/>
          </a:bodyPr>
          <a:lstStyle>
            <a:lvl1pPr lvl="0" algn="r">
              <a:spcBef>
                <a:spcPts val="0"/>
              </a:spcBef>
              <a:spcAft>
                <a:spcPts val="0"/>
              </a:spcAft>
              <a:buClr>
                <a:schemeClr val="lt2"/>
              </a:buClr>
              <a:buSzPts val="3200"/>
              <a:buFont typeface="Bookman Old Style"/>
              <a:buNone/>
              <a:defRPr b="0" sz="32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34"/>
          <p:cNvSpPr txBox="1"/>
          <p:nvPr>
            <p:ph idx="1" type="body"/>
          </p:nvPr>
        </p:nvSpPr>
        <p:spPr>
          <a:xfrm>
            <a:off x="1295400" y="4267200"/>
            <a:ext cx="6781800" cy="1143000"/>
          </a:xfrm>
          <a:prstGeom prst="rect">
            <a:avLst/>
          </a:prstGeom>
          <a:noFill/>
          <a:ln>
            <a:noFill/>
          </a:ln>
        </p:spPr>
        <p:txBody>
          <a:bodyPr anchorCtr="0" anchor="t" bIns="45700" lIns="91425" spcFirstLastPara="1" rIns="91425" wrap="square" tIns="45700">
            <a:normAutofit/>
          </a:bodyPr>
          <a:lstStyle>
            <a:lvl1pPr indent="-228600" lvl="0" marL="457200" algn="r">
              <a:spcBef>
                <a:spcPts val="600"/>
              </a:spcBef>
              <a:spcAft>
                <a:spcPts val="0"/>
              </a:spcAft>
              <a:buSzPts val="1520"/>
              <a:buNone/>
              <a:defRPr sz="2000">
                <a:solidFill>
                  <a:schemeClr val="lt1"/>
                </a:solidFill>
              </a:defRPr>
            </a:lvl1pPr>
            <a:lvl2pPr indent="-228600" lvl="1" marL="914400" algn="l">
              <a:spcBef>
                <a:spcPts val="500"/>
              </a:spcBef>
              <a:spcAft>
                <a:spcPts val="0"/>
              </a:spcAft>
              <a:buSzPts val="1368"/>
              <a:buNone/>
              <a:defRPr sz="1800">
                <a:solidFill>
                  <a:schemeClr val="lt1"/>
                </a:solidFill>
              </a:defRPr>
            </a:lvl2pPr>
            <a:lvl3pPr indent="-228600" lvl="2" marL="1371600" algn="l">
              <a:spcBef>
                <a:spcPts val="500"/>
              </a:spcBef>
              <a:spcAft>
                <a:spcPts val="0"/>
              </a:spcAft>
              <a:buSzPts val="1216"/>
              <a:buNone/>
              <a:defRPr sz="1600">
                <a:solidFill>
                  <a:schemeClr val="lt1"/>
                </a:solidFill>
              </a:defRPr>
            </a:lvl3pPr>
            <a:lvl4pPr indent="-228600" lvl="3" marL="1828800" algn="l">
              <a:spcBef>
                <a:spcPts val="400"/>
              </a:spcBef>
              <a:spcAft>
                <a:spcPts val="0"/>
              </a:spcAft>
              <a:buSzPts val="980"/>
              <a:buNone/>
              <a:defRPr sz="1400">
                <a:solidFill>
                  <a:schemeClr val="lt1"/>
                </a:solidFill>
              </a:defRPr>
            </a:lvl4pPr>
            <a:lvl5pPr indent="-228600" lvl="4" marL="2286000" algn="l">
              <a:spcBef>
                <a:spcPts val="300"/>
              </a:spcBef>
              <a:spcAft>
                <a:spcPts val="0"/>
              </a:spcAft>
              <a:buSzPts val="980"/>
              <a:buNone/>
              <a:defRPr sz="1400">
                <a:solidFill>
                  <a:schemeClr val="lt1"/>
                </a:solidFill>
              </a:defRPr>
            </a:lvl5pPr>
            <a:lvl6pPr indent="-314325" lvl="5" marL="2743200" algn="l">
              <a:spcBef>
                <a:spcPts val="300"/>
              </a:spcBef>
              <a:spcAft>
                <a:spcPts val="0"/>
              </a:spcAft>
              <a:buSzPts val="1350"/>
              <a:buChar char="🞂"/>
              <a:defRPr/>
            </a:lvl6pPr>
            <a:lvl7pPr indent="-314325" lvl="6" marL="3200400" algn="l">
              <a:spcBef>
                <a:spcPts val="300"/>
              </a:spcBef>
              <a:spcAft>
                <a:spcPts val="0"/>
              </a:spcAft>
              <a:buSzPts val="1350"/>
              <a:buChar char="🞂"/>
              <a:defRPr/>
            </a:lvl7pPr>
            <a:lvl8pPr indent="-314325" lvl="7" marL="3657600" algn="l">
              <a:spcBef>
                <a:spcPts val="300"/>
              </a:spcBef>
              <a:spcAft>
                <a:spcPts val="0"/>
              </a:spcAft>
              <a:buSzPts val="1350"/>
              <a:buChar char="🞂"/>
              <a:defRPr/>
            </a:lvl8pPr>
            <a:lvl9pPr indent="-314325" lvl="8" marL="4114800" algn="l">
              <a:spcBef>
                <a:spcPts val="300"/>
              </a:spcBef>
              <a:spcAft>
                <a:spcPts val="0"/>
              </a:spcAft>
              <a:buSzPts val="1350"/>
              <a:buChar char="🞂"/>
              <a:defRPr/>
            </a:lvl9pPr>
          </a:lstStyle>
          <a:p/>
        </p:txBody>
      </p:sp>
      <p:sp>
        <p:nvSpPr>
          <p:cNvPr id="33" name="Google Shape;33;p34"/>
          <p:cNvSpPr txBox="1"/>
          <p:nvPr>
            <p:ph idx="10" type="dt"/>
          </p:nvPr>
        </p:nvSpPr>
        <p:spPr>
          <a:xfrm>
            <a:off x="6400800" y="6355080"/>
            <a:ext cx="2286000"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4"/>
          <p:cNvSpPr txBox="1"/>
          <p:nvPr>
            <p:ph idx="11" type="ftr"/>
          </p:nvPr>
        </p:nvSpPr>
        <p:spPr>
          <a:xfrm>
            <a:off x="2898648" y="6355080"/>
            <a:ext cx="3474720"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4"/>
          <p:cNvSpPr txBox="1"/>
          <p:nvPr>
            <p:ph idx="12" type="sldNum"/>
          </p:nvPr>
        </p:nvSpPr>
        <p:spPr>
          <a:xfrm>
            <a:off x="1069848" y="6355080"/>
            <a:ext cx="1520952" cy="365760"/>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ES"/>
              <a:t>‹#›</a:t>
            </a:fld>
            <a:endParaRPr/>
          </a:p>
        </p:txBody>
      </p:sp>
      <p:sp>
        <p:nvSpPr>
          <p:cNvPr id="36" name="Google Shape;36;p34"/>
          <p:cNvSpPr/>
          <p:nvPr/>
        </p:nvSpPr>
        <p:spPr>
          <a:xfrm>
            <a:off x="914400" y="2819400"/>
            <a:ext cx="7315200" cy="1280160"/>
          </a:xfrm>
          <a:prstGeom prst="rect">
            <a:avLst/>
          </a:prstGeom>
          <a:noFill/>
          <a:ln cap="rnd"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37" name="Google Shape;37;p34"/>
          <p:cNvSpPr/>
          <p:nvPr/>
        </p:nvSpPr>
        <p:spPr>
          <a:xfrm>
            <a:off x="914400" y="2819400"/>
            <a:ext cx="228600" cy="128016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8" name="Shape 38"/>
        <p:cNvGrpSpPr/>
        <p:nvPr/>
      </p:nvGrpSpPr>
      <p:grpSpPr>
        <a:xfrm>
          <a:off x="0" y="0"/>
          <a:ext cx="0" cy="0"/>
          <a:chOff x="0" y="0"/>
          <a:chExt cx="0" cy="0"/>
        </a:xfrm>
      </p:grpSpPr>
      <p:sp>
        <p:nvSpPr>
          <p:cNvPr id="39" name="Google Shape;39;p35"/>
          <p:cNvSpPr txBox="1"/>
          <p:nvPr>
            <p:ph type="title"/>
          </p:nvPr>
        </p:nvSpPr>
        <p:spPr>
          <a:xfrm>
            <a:off x="457200" y="228600"/>
            <a:ext cx="8229600" cy="914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35"/>
          <p:cNvSpPr txBox="1"/>
          <p:nvPr>
            <p:ph idx="10" type="dt"/>
          </p:nvPr>
        </p:nvSpPr>
        <p:spPr>
          <a:xfrm>
            <a:off x="6400800" y="6356350"/>
            <a:ext cx="2289048"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5"/>
          <p:cNvSpPr txBox="1"/>
          <p:nvPr>
            <p:ph idx="11" type="ftr"/>
          </p:nvPr>
        </p:nvSpPr>
        <p:spPr>
          <a:xfrm>
            <a:off x="2898648" y="6356350"/>
            <a:ext cx="3505200"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5"/>
          <p:cNvSpPr txBox="1"/>
          <p:nvPr>
            <p:ph idx="12" type="sldNum"/>
          </p:nvPr>
        </p:nvSpPr>
        <p:spPr>
          <a:xfrm>
            <a:off x="612648" y="6356350"/>
            <a:ext cx="1981200" cy="365760"/>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ES"/>
              <a:t>‹#›</a:t>
            </a:fld>
            <a:endParaRPr/>
          </a:p>
        </p:txBody>
      </p:sp>
      <p:sp>
        <p:nvSpPr>
          <p:cNvPr id="43" name="Google Shape;43;p35"/>
          <p:cNvSpPr txBox="1"/>
          <p:nvPr>
            <p:ph idx="1" type="body"/>
          </p:nvPr>
        </p:nvSpPr>
        <p:spPr>
          <a:xfrm>
            <a:off x="457200" y="1219200"/>
            <a:ext cx="4041648" cy="4937760"/>
          </a:xfrm>
          <a:prstGeom prst="rect">
            <a:avLst/>
          </a:prstGeom>
          <a:noFill/>
          <a:ln>
            <a:noFill/>
          </a:ln>
        </p:spPr>
        <p:txBody>
          <a:bodyPr anchorCtr="0" anchor="t" bIns="45700" lIns="91425" spcFirstLastPara="1" rIns="91425" wrap="square" tIns="45700">
            <a:normAutofit/>
          </a:bodyPr>
          <a:lstStyle>
            <a:lvl1pPr indent="-315468" lvl="0" marL="457200" algn="l">
              <a:spcBef>
                <a:spcPts val="600"/>
              </a:spcBef>
              <a:spcAft>
                <a:spcPts val="0"/>
              </a:spcAft>
              <a:buSzPts val="1368"/>
              <a:buChar char="🞂"/>
              <a:defRPr/>
            </a:lvl1pPr>
            <a:lvl2pPr indent="-315468" lvl="1" marL="914400" algn="l">
              <a:spcBef>
                <a:spcPts val="500"/>
              </a:spcBef>
              <a:spcAft>
                <a:spcPts val="0"/>
              </a:spcAft>
              <a:buSzPts val="1368"/>
              <a:buChar char="🞂"/>
              <a:defRPr/>
            </a:lvl2pPr>
            <a:lvl3pPr indent="-315467" lvl="2" marL="1371600" algn="l">
              <a:spcBef>
                <a:spcPts val="500"/>
              </a:spcBef>
              <a:spcAft>
                <a:spcPts val="0"/>
              </a:spcAft>
              <a:buSzPts val="1368"/>
              <a:buChar char="🞂"/>
              <a:defRPr/>
            </a:lvl3pPr>
            <a:lvl4pPr indent="-308610" lvl="3" marL="1828800" algn="l">
              <a:spcBef>
                <a:spcPts val="400"/>
              </a:spcBef>
              <a:spcAft>
                <a:spcPts val="0"/>
              </a:spcAft>
              <a:buSzPts val="1260"/>
              <a:buChar char="◻"/>
              <a:defRPr/>
            </a:lvl4pPr>
            <a:lvl5pPr indent="-308610" lvl="4" marL="2286000" algn="l">
              <a:spcBef>
                <a:spcPts val="300"/>
              </a:spcBef>
              <a:spcAft>
                <a:spcPts val="0"/>
              </a:spcAft>
              <a:buSzPts val="1260"/>
              <a:buChar char="◻"/>
              <a:defRPr/>
            </a:lvl5pPr>
            <a:lvl6pPr indent="-314325" lvl="5" marL="2743200" algn="l">
              <a:spcBef>
                <a:spcPts val="300"/>
              </a:spcBef>
              <a:spcAft>
                <a:spcPts val="0"/>
              </a:spcAft>
              <a:buSzPts val="1350"/>
              <a:buChar char="🞂"/>
              <a:defRPr/>
            </a:lvl6pPr>
            <a:lvl7pPr indent="-314325" lvl="6" marL="3200400" algn="l">
              <a:spcBef>
                <a:spcPts val="300"/>
              </a:spcBef>
              <a:spcAft>
                <a:spcPts val="0"/>
              </a:spcAft>
              <a:buSzPts val="1350"/>
              <a:buChar char="🞂"/>
              <a:defRPr/>
            </a:lvl7pPr>
            <a:lvl8pPr indent="-314325" lvl="7" marL="3657600" algn="l">
              <a:spcBef>
                <a:spcPts val="300"/>
              </a:spcBef>
              <a:spcAft>
                <a:spcPts val="0"/>
              </a:spcAft>
              <a:buSzPts val="1350"/>
              <a:buChar char="🞂"/>
              <a:defRPr/>
            </a:lvl8pPr>
            <a:lvl9pPr indent="-314325" lvl="8" marL="4114800" algn="l">
              <a:spcBef>
                <a:spcPts val="300"/>
              </a:spcBef>
              <a:spcAft>
                <a:spcPts val="0"/>
              </a:spcAft>
              <a:buSzPts val="1350"/>
              <a:buChar char="🞂"/>
              <a:defRPr/>
            </a:lvl9pPr>
          </a:lstStyle>
          <a:p/>
        </p:txBody>
      </p:sp>
      <p:sp>
        <p:nvSpPr>
          <p:cNvPr id="44" name="Google Shape;44;p35"/>
          <p:cNvSpPr txBox="1"/>
          <p:nvPr>
            <p:ph idx="2" type="body"/>
          </p:nvPr>
        </p:nvSpPr>
        <p:spPr>
          <a:xfrm>
            <a:off x="4632198" y="1216152"/>
            <a:ext cx="4041648" cy="4937760"/>
          </a:xfrm>
          <a:prstGeom prst="rect">
            <a:avLst/>
          </a:prstGeom>
          <a:noFill/>
          <a:ln>
            <a:noFill/>
          </a:ln>
        </p:spPr>
        <p:txBody>
          <a:bodyPr anchorCtr="0" anchor="t" bIns="45700" lIns="91425" spcFirstLastPara="1" rIns="91425" wrap="square" tIns="45700">
            <a:normAutofit/>
          </a:bodyPr>
          <a:lstStyle>
            <a:lvl1pPr indent="-315468" lvl="0" marL="457200" algn="l">
              <a:spcBef>
                <a:spcPts val="600"/>
              </a:spcBef>
              <a:spcAft>
                <a:spcPts val="0"/>
              </a:spcAft>
              <a:buSzPts val="1368"/>
              <a:buChar char="🞂"/>
              <a:defRPr/>
            </a:lvl1pPr>
            <a:lvl2pPr indent="-315468" lvl="1" marL="914400" algn="l">
              <a:spcBef>
                <a:spcPts val="500"/>
              </a:spcBef>
              <a:spcAft>
                <a:spcPts val="0"/>
              </a:spcAft>
              <a:buSzPts val="1368"/>
              <a:buChar char="🞂"/>
              <a:defRPr/>
            </a:lvl2pPr>
            <a:lvl3pPr indent="-315467" lvl="2" marL="1371600" algn="l">
              <a:spcBef>
                <a:spcPts val="500"/>
              </a:spcBef>
              <a:spcAft>
                <a:spcPts val="0"/>
              </a:spcAft>
              <a:buSzPts val="1368"/>
              <a:buChar char="🞂"/>
              <a:defRPr/>
            </a:lvl3pPr>
            <a:lvl4pPr indent="-308610" lvl="3" marL="1828800" algn="l">
              <a:spcBef>
                <a:spcPts val="400"/>
              </a:spcBef>
              <a:spcAft>
                <a:spcPts val="0"/>
              </a:spcAft>
              <a:buSzPts val="1260"/>
              <a:buChar char="◻"/>
              <a:defRPr/>
            </a:lvl4pPr>
            <a:lvl5pPr indent="-308610" lvl="4" marL="2286000" algn="l">
              <a:spcBef>
                <a:spcPts val="300"/>
              </a:spcBef>
              <a:spcAft>
                <a:spcPts val="0"/>
              </a:spcAft>
              <a:buSzPts val="1260"/>
              <a:buChar char="◻"/>
              <a:defRPr/>
            </a:lvl5pPr>
            <a:lvl6pPr indent="-314325" lvl="5" marL="2743200" algn="l">
              <a:spcBef>
                <a:spcPts val="300"/>
              </a:spcBef>
              <a:spcAft>
                <a:spcPts val="0"/>
              </a:spcAft>
              <a:buSzPts val="1350"/>
              <a:buChar char="🞂"/>
              <a:defRPr/>
            </a:lvl6pPr>
            <a:lvl7pPr indent="-314325" lvl="6" marL="3200400" algn="l">
              <a:spcBef>
                <a:spcPts val="300"/>
              </a:spcBef>
              <a:spcAft>
                <a:spcPts val="0"/>
              </a:spcAft>
              <a:buSzPts val="1350"/>
              <a:buChar char="🞂"/>
              <a:defRPr/>
            </a:lvl7pPr>
            <a:lvl8pPr indent="-314325" lvl="7" marL="3657600" algn="l">
              <a:spcBef>
                <a:spcPts val="300"/>
              </a:spcBef>
              <a:spcAft>
                <a:spcPts val="0"/>
              </a:spcAft>
              <a:buSzPts val="1350"/>
              <a:buChar char="🞂"/>
              <a:defRPr/>
            </a:lvl8pPr>
            <a:lvl9pPr indent="-314325" lvl="8" marL="4114800" algn="l">
              <a:spcBef>
                <a:spcPts val="300"/>
              </a:spcBef>
              <a:spcAft>
                <a:spcPts val="0"/>
              </a:spcAft>
              <a:buSzPts val="135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5" name="Shape 45"/>
        <p:cNvGrpSpPr/>
        <p:nvPr/>
      </p:nvGrpSpPr>
      <p:grpSpPr>
        <a:xfrm>
          <a:off x="0" y="0"/>
          <a:ext cx="0" cy="0"/>
          <a:chOff x="0" y="0"/>
          <a:chExt cx="0" cy="0"/>
        </a:xfrm>
      </p:grpSpPr>
      <p:sp>
        <p:nvSpPr>
          <p:cNvPr id="46" name="Google Shape;46;p36"/>
          <p:cNvSpPr txBox="1"/>
          <p:nvPr>
            <p:ph type="title"/>
          </p:nvPr>
        </p:nvSpPr>
        <p:spPr>
          <a:xfrm>
            <a:off x="457200" y="228600"/>
            <a:ext cx="8229600" cy="9144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3200"/>
              <a:buFont typeface="Bookman Old Styl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6"/>
          <p:cNvSpPr txBox="1"/>
          <p:nvPr>
            <p:ph idx="1" type="body"/>
          </p:nvPr>
        </p:nvSpPr>
        <p:spPr>
          <a:xfrm>
            <a:off x="457200" y="1285875"/>
            <a:ext cx="4040188" cy="685800"/>
          </a:xfrm>
          <a:prstGeom prst="rect">
            <a:avLst/>
          </a:prstGeom>
          <a:noFill/>
          <a:ln>
            <a:noFill/>
          </a:ln>
        </p:spPr>
        <p:txBody>
          <a:bodyPr anchorCtr="0" anchor="b" bIns="45700" lIns="91425" spcFirstLastPara="1" rIns="91425" wrap="square" tIns="45700">
            <a:noAutofit/>
          </a:bodyPr>
          <a:lstStyle>
            <a:lvl1pPr indent="-228600" lvl="0" marL="457200" algn="l">
              <a:spcBef>
                <a:spcPts val="600"/>
              </a:spcBef>
              <a:spcAft>
                <a:spcPts val="0"/>
              </a:spcAft>
              <a:buSzPts val="1824"/>
              <a:buNone/>
              <a:defRPr b="1" sz="2400">
                <a:solidFill>
                  <a:schemeClr val="accent2"/>
                </a:solidFill>
              </a:defRPr>
            </a:lvl1pPr>
            <a:lvl2pPr indent="-228600" lvl="1" marL="914400" algn="l">
              <a:spcBef>
                <a:spcPts val="500"/>
              </a:spcBef>
              <a:spcAft>
                <a:spcPts val="0"/>
              </a:spcAft>
              <a:buSzPts val="1520"/>
              <a:buNone/>
              <a:defRPr b="1" sz="2000"/>
            </a:lvl2pPr>
            <a:lvl3pPr indent="-228600" lvl="2" marL="1371600" algn="l">
              <a:spcBef>
                <a:spcPts val="500"/>
              </a:spcBef>
              <a:spcAft>
                <a:spcPts val="0"/>
              </a:spcAft>
              <a:buSzPts val="1368"/>
              <a:buNone/>
              <a:defRPr b="1" sz="1800"/>
            </a:lvl3pPr>
            <a:lvl4pPr indent="-228600" lvl="3" marL="1828800" algn="l">
              <a:spcBef>
                <a:spcPts val="400"/>
              </a:spcBef>
              <a:spcAft>
                <a:spcPts val="0"/>
              </a:spcAft>
              <a:buSzPts val="1120"/>
              <a:buNone/>
              <a:defRPr b="1" sz="1600"/>
            </a:lvl4pPr>
            <a:lvl5pPr indent="-228600" lvl="4" marL="2286000" algn="l">
              <a:spcBef>
                <a:spcPts val="300"/>
              </a:spcBef>
              <a:spcAft>
                <a:spcPts val="0"/>
              </a:spcAft>
              <a:buSzPts val="1120"/>
              <a:buNone/>
              <a:defRPr b="1" sz="1600"/>
            </a:lvl5pPr>
            <a:lvl6pPr indent="-314325" lvl="5" marL="2743200" algn="l">
              <a:spcBef>
                <a:spcPts val="300"/>
              </a:spcBef>
              <a:spcAft>
                <a:spcPts val="0"/>
              </a:spcAft>
              <a:buSzPts val="1350"/>
              <a:buChar char="🞂"/>
              <a:defRPr/>
            </a:lvl6pPr>
            <a:lvl7pPr indent="-314325" lvl="6" marL="3200400" algn="l">
              <a:spcBef>
                <a:spcPts val="300"/>
              </a:spcBef>
              <a:spcAft>
                <a:spcPts val="0"/>
              </a:spcAft>
              <a:buSzPts val="1350"/>
              <a:buChar char="🞂"/>
              <a:defRPr/>
            </a:lvl7pPr>
            <a:lvl8pPr indent="-314325" lvl="7" marL="3657600" algn="l">
              <a:spcBef>
                <a:spcPts val="300"/>
              </a:spcBef>
              <a:spcAft>
                <a:spcPts val="0"/>
              </a:spcAft>
              <a:buSzPts val="1350"/>
              <a:buChar char="🞂"/>
              <a:defRPr/>
            </a:lvl8pPr>
            <a:lvl9pPr indent="-314325" lvl="8" marL="4114800" algn="l">
              <a:spcBef>
                <a:spcPts val="300"/>
              </a:spcBef>
              <a:spcAft>
                <a:spcPts val="0"/>
              </a:spcAft>
              <a:buSzPts val="1350"/>
              <a:buChar char="🞂"/>
              <a:defRPr/>
            </a:lvl9pPr>
          </a:lstStyle>
          <a:p/>
        </p:txBody>
      </p:sp>
      <p:sp>
        <p:nvSpPr>
          <p:cNvPr id="48" name="Google Shape;48;p36"/>
          <p:cNvSpPr txBox="1"/>
          <p:nvPr>
            <p:ph idx="2" type="body"/>
          </p:nvPr>
        </p:nvSpPr>
        <p:spPr>
          <a:xfrm>
            <a:off x="4648200" y="1295400"/>
            <a:ext cx="4041775" cy="685800"/>
          </a:xfrm>
          <a:prstGeom prst="rect">
            <a:avLst/>
          </a:prstGeom>
          <a:noFill/>
          <a:ln>
            <a:noFill/>
          </a:ln>
        </p:spPr>
        <p:txBody>
          <a:bodyPr anchorCtr="0" anchor="b" bIns="45700" lIns="91425" spcFirstLastPara="1" rIns="91425" wrap="square" tIns="45700">
            <a:normAutofit/>
          </a:bodyPr>
          <a:lstStyle>
            <a:lvl1pPr indent="-228600" lvl="0" marL="457200" algn="l">
              <a:spcBef>
                <a:spcPts val="600"/>
              </a:spcBef>
              <a:spcAft>
                <a:spcPts val="0"/>
              </a:spcAft>
              <a:buSzPts val="1824"/>
              <a:buNone/>
              <a:defRPr b="1" sz="2400">
                <a:solidFill>
                  <a:schemeClr val="accent2"/>
                </a:solidFill>
              </a:defRPr>
            </a:lvl1pPr>
            <a:lvl2pPr indent="-228600" lvl="1" marL="914400" algn="l">
              <a:spcBef>
                <a:spcPts val="500"/>
              </a:spcBef>
              <a:spcAft>
                <a:spcPts val="0"/>
              </a:spcAft>
              <a:buSzPts val="1520"/>
              <a:buNone/>
              <a:defRPr b="1" sz="2000"/>
            </a:lvl2pPr>
            <a:lvl3pPr indent="-228600" lvl="2" marL="1371600" algn="l">
              <a:spcBef>
                <a:spcPts val="500"/>
              </a:spcBef>
              <a:spcAft>
                <a:spcPts val="0"/>
              </a:spcAft>
              <a:buSzPts val="1368"/>
              <a:buNone/>
              <a:defRPr b="1" sz="1800"/>
            </a:lvl3pPr>
            <a:lvl4pPr indent="-228600" lvl="3" marL="1828800" algn="l">
              <a:spcBef>
                <a:spcPts val="400"/>
              </a:spcBef>
              <a:spcAft>
                <a:spcPts val="0"/>
              </a:spcAft>
              <a:buSzPts val="1120"/>
              <a:buNone/>
              <a:defRPr b="1" sz="1600"/>
            </a:lvl4pPr>
            <a:lvl5pPr indent="-228600" lvl="4" marL="2286000" algn="l">
              <a:spcBef>
                <a:spcPts val="300"/>
              </a:spcBef>
              <a:spcAft>
                <a:spcPts val="0"/>
              </a:spcAft>
              <a:buSzPts val="1120"/>
              <a:buNone/>
              <a:defRPr b="1" sz="1600"/>
            </a:lvl5pPr>
            <a:lvl6pPr indent="-314325" lvl="5" marL="2743200" algn="l">
              <a:spcBef>
                <a:spcPts val="300"/>
              </a:spcBef>
              <a:spcAft>
                <a:spcPts val="0"/>
              </a:spcAft>
              <a:buSzPts val="1350"/>
              <a:buChar char="🞂"/>
              <a:defRPr/>
            </a:lvl6pPr>
            <a:lvl7pPr indent="-314325" lvl="6" marL="3200400" algn="l">
              <a:spcBef>
                <a:spcPts val="300"/>
              </a:spcBef>
              <a:spcAft>
                <a:spcPts val="0"/>
              </a:spcAft>
              <a:buSzPts val="1350"/>
              <a:buChar char="🞂"/>
              <a:defRPr/>
            </a:lvl7pPr>
            <a:lvl8pPr indent="-314325" lvl="7" marL="3657600" algn="l">
              <a:spcBef>
                <a:spcPts val="300"/>
              </a:spcBef>
              <a:spcAft>
                <a:spcPts val="0"/>
              </a:spcAft>
              <a:buSzPts val="1350"/>
              <a:buChar char="🞂"/>
              <a:defRPr/>
            </a:lvl8pPr>
            <a:lvl9pPr indent="-314325" lvl="8" marL="4114800" algn="l">
              <a:spcBef>
                <a:spcPts val="300"/>
              </a:spcBef>
              <a:spcAft>
                <a:spcPts val="0"/>
              </a:spcAft>
              <a:buSzPts val="1350"/>
              <a:buChar char="🞂"/>
              <a:defRPr/>
            </a:lvl9pPr>
          </a:lstStyle>
          <a:p/>
        </p:txBody>
      </p:sp>
      <p:sp>
        <p:nvSpPr>
          <p:cNvPr id="49" name="Google Shape;49;p36"/>
          <p:cNvSpPr txBox="1"/>
          <p:nvPr>
            <p:ph idx="10" type="dt"/>
          </p:nvPr>
        </p:nvSpPr>
        <p:spPr>
          <a:xfrm>
            <a:off x="6400800" y="6356350"/>
            <a:ext cx="2289048"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6"/>
          <p:cNvSpPr txBox="1"/>
          <p:nvPr>
            <p:ph idx="11" type="ftr"/>
          </p:nvPr>
        </p:nvSpPr>
        <p:spPr>
          <a:xfrm>
            <a:off x="2898648" y="6356350"/>
            <a:ext cx="3505200"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6"/>
          <p:cNvSpPr txBox="1"/>
          <p:nvPr>
            <p:ph idx="12" type="sldNum"/>
          </p:nvPr>
        </p:nvSpPr>
        <p:spPr>
          <a:xfrm>
            <a:off x="612648" y="6356350"/>
            <a:ext cx="1981200" cy="365760"/>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ES"/>
              <a:t>‹#›</a:t>
            </a:fld>
            <a:endParaRPr/>
          </a:p>
        </p:txBody>
      </p:sp>
      <p:sp>
        <p:nvSpPr>
          <p:cNvPr id="52" name="Google Shape;52;p36"/>
          <p:cNvSpPr txBox="1"/>
          <p:nvPr>
            <p:ph idx="3" type="body"/>
          </p:nvPr>
        </p:nvSpPr>
        <p:spPr>
          <a:xfrm>
            <a:off x="457200" y="2133600"/>
            <a:ext cx="4038600" cy="4038600"/>
          </a:xfrm>
          <a:prstGeom prst="rect">
            <a:avLst/>
          </a:prstGeom>
          <a:noFill/>
          <a:ln>
            <a:noFill/>
          </a:ln>
        </p:spPr>
        <p:txBody>
          <a:bodyPr anchorCtr="0" anchor="t" bIns="45700" lIns="91425" spcFirstLastPara="1" rIns="91425" wrap="square" tIns="45700">
            <a:normAutofit/>
          </a:bodyPr>
          <a:lstStyle>
            <a:lvl1pPr indent="-315468" lvl="0" marL="457200" algn="l">
              <a:spcBef>
                <a:spcPts val="600"/>
              </a:spcBef>
              <a:spcAft>
                <a:spcPts val="0"/>
              </a:spcAft>
              <a:buSzPts val="1368"/>
              <a:buChar char="🞂"/>
              <a:defRPr/>
            </a:lvl1pPr>
            <a:lvl2pPr indent="-315468" lvl="1" marL="914400" algn="l">
              <a:spcBef>
                <a:spcPts val="500"/>
              </a:spcBef>
              <a:spcAft>
                <a:spcPts val="0"/>
              </a:spcAft>
              <a:buSzPts val="1368"/>
              <a:buChar char="🞂"/>
              <a:defRPr/>
            </a:lvl2pPr>
            <a:lvl3pPr indent="-315467" lvl="2" marL="1371600" algn="l">
              <a:spcBef>
                <a:spcPts val="500"/>
              </a:spcBef>
              <a:spcAft>
                <a:spcPts val="0"/>
              </a:spcAft>
              <a:buSzPts val="1368"/>
              <a:buChar char="🞂"/>
              <a:defRPr/>
            </a:lvl3pPr>
            <a:lvl4pPr indent="-308610" lvl="3" marL="1828800" algn="l">
              <a:spcBef>
                <a:spcPts val="400"/>
              </a:spcBef>
              <a:spcAft>
                <a:spcPts val="0"/>
              </a:spcAft>
              <a:buSzPts val="1260"/>
              <a:buChar char="◻"/>
              <a:defRPr/>
            </a:lvl4pPr>
            <a:lvl5pPr indent="-308610" lvl="4" marL="2286000" algn="l">
              <a:spcBef>
                <a:spcPts val="300"/>
              </a:spcBef>
              <a:spcAft>
                <a:spcPts val="0"/>
              </a:spcAft>
              <a:buSzPts val="1260"/>
              <a:buChar char="◻"/>
              <a:defRPr/>
            </a:lvl5pPr>
            <a:lvl6pPr indent="-314325" lvl="5" marL="2743200" algn="l">
              <a:spcBef>
                <a:spcPts val="300"/>
              </a:spcBef>
              <a:spcAft>
                <a:spcPts val="0"/>
              </a:spcAft>
              <a:buSzPts val="1350"/>
              <a:buChar char="🞂"/>
              <a:defRPr/>
            </a:lvl6pPr>
            <a:lvl7pPr indent="-314325" lvl="6" marL="3200400" algn="l">
              <a:spcBef>
                <a:spcPts val="300"/>
              </a:spcBef>
              <a:spcAft>
                <a:spcPts val="0"/>
              </a:spcAft>
              <a:buSzPts val="1350"/>
              <a:buChar char="🞂"/>
              <a:defRPr/>
            </a:lvl7pPr>
            <a:lvl8pPr indent="-314325" lvl="7" marL="3657600" algn="l">
              <a:spcBef>
                <a:spcPts val="300"/>
              </a:spcBef>
              <a:spcAft>
                <a:spcPts val="0"/>
              </a:spcAft>
              <a:buSzPts val="1350"/>
              <a:buChar char="🞂"/>
              <a:defRPr/>
            </a:lvl8pPr>
            <a:lvl9pPr indent="-314325" lvl="8" marL="4114800" algn="l">
              <a:spcBef>
                <a:spcPts val="300"/>
              </a:spcBef>
              <a:spcAft>
                <a:spcPts val="0"/>
              </a:spcAft>
              <a:buSzPts val="1350"/>
              <a:buChar char="🞂"/>
              <a:defRPr/>
            </a:lvl9pPr>
          </a:lstStyle>
          <a:p/>
        </p:txBody>
      </p:sp>
      <p:sp>
        <p:nvSpPr>
          <p:cNvPr id="53" name="Google Shape;53;p36"/>
          <p:cNvSpPr txBox="1"/>
          <p:nvPr>
            <p:ph idx="4" type="body"/>
          </p:nvPr>
        </p:nvSpPr>
        <p:spPr>
          <a:xfrm>
            <a:off x="4648200" y="2133600"/>
            <a:ext cx="4038600" cy="4038600"/>
          </a:xfrm>
          <a:prstGeom prst="rect">
            <a:avLst/>
          </a:prstGeom>
          <a:noFill/>
          <a:ln>
            <a:noFill/>
          </a:ln>
        </p:spPr>
        <p:txBody>
          <a:bodyPr anchorCtr="0" anchor="t" bIns="45700" lIns="91425" spcFirstLastPara="1" rIns="91425" wrap="square" tIns="45700">
            <a:normAutofit/>
          </a:bodyPr>
          <a:lstStyle>
            <a:lvl1pPr indent="-315468" lvl="0" marL="457200" algn="l">
              <a:spcBef>
                <a:spcPts val="600"/>
              </a:spcBef>
              <a:spcAft>
                <a:spcPts val="0"/>
              </a:spcAft>
              <a:buSzPts val="1368"/>
              <a:buChar char="🞂"/>
              <a:defRPr/>
            </a:lvl1pPr>
            <a:lvl2pPr indent="-315468" lvl="1" marL="914400" algn="l">
              <a:spcBef>
                <a:spcPts val="500"/>
              </a:spcBef>
              <a:spcAft>
                <a:spcPts val="0"/>
              </a:spcAft>
              <a:buSzPts val="1368"/>
              <a:buChar char="🞂"/>
              <a:defRPr/>
            </a:lvl2pPr>
            <a:lvl3pPr indent="-315467" lvl="2" marL="1371600" algn="l">
              <a:spcBef>
                <a:spcPts val="500"/>
              </a:spcBef>
              <a:spcAft>
                <a:spcPts val="0"/>
              </a:spcAft>
              <a:buSzPts val="1368"/>
              <a:buChar char="🞂"/>
              <a:defRPr/>
            </a:lvl3pPr>
            <a:lvl4pPr indent="-308610" lvl="3" marL="1828800" algn="l">
              <a:spcBef>
                <a:spcPts val="400"/>
              </a:spcBef>
              <a:spcAft>
                <a:spcPts val="0"/>
              </a:spcAft>
              <a:buSzPts val="1260"/>
              <a:buChar char="◻"/>
              <a:defRPr/>
            </a:lvl4pPr>
            <a:lvl5pPr indent="-308610" lvl="4" marL="2286000" algn="l">
              <a:spcBef>
                <a:spcPts val="300"/>
              </a:spcBef>
              <a:spcAft>
                <a:spcPts val="0"/>
              </a:spcAft>
              <a:buSzPts val="1260"/>
              <a:buChar char="◻"/>
              <a:defRPr/>
            </a:lvl5pPr>
            <a:lvl6pPr indent="-314325" lvl="5" marL="2743200" algn="l">
              <a:spcBef>
                <a:spcPts val="300"/>
              </a:spcBef>
              <a:spcAft>
                <a:spcPts val="0"/>
              </a:spcAft>
              <a:buSzPts val="1350"/>
              <a:buChar char="🞂"/>
              <a:defRPr/>
            </a:lvl6pPr>
            <a:lvl7pPr indent="-314325" lvl="6" marL="3200400" algn="l">
              <a:spcBef>
                <a:spcPts val="300"/>
              </a:spcBef>
              <a:spcAft>
                <a:spcPts val="0"/>
              </a:spcAft>
              <a:buSzPts val="1350"/>
              <a:buChar char="🞂"/>
              <a:defRPr/>
            </a:lvl7pPr>
            <a:lvl8pPr indent="-314325" lvl="7" marL="3657600" algn="l">
              <a:spcBef>
                <a:spcPts val="300"/>
              </a:spcBef>
              <a:spcAft>
                <a:spcPts val="0"/>
              </a:spcAft>
              <a:buSzPts val="1350"/>
              <a:buChar char="🞂"/>
              <a:defRPr/>
            </a:lvl8pPr>
            <a:lvl9pPr indent="-314325" lvl="8" marL="4114800" algn="l">
              <a:spcBef>
                <a:spcPts val="300"/>
              </a:spcBef>
              <a:spcAft>
                <a:spcPts val="0"/>
              </a:spcAft>
              <a:buSzPts val="135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54" name="Shape 54"/>
        <p:cNvGrpSpPr/>
        <p:nvPr/>
      </p:nvGrpSpPr>
      <p:grpSpPr>
        <a:xfrm>
          <a:off x="0" y="0"/>
          <a:ext cx="0" cy="0"/>
          <a:chOff x="0" y="0"/>
          <a:chExt cx="0" cy="0"/>
        </a:xfrm>
      </p:grpSpPr>
      <p:sp>
        <p:nvSpPr>
          <p:cNvPr id="55" name="Google Shape;55;p37"/>
          <p:cNvSpPr txBox="1"/>
          <p:nvPr>
            <p:ph type="title"/>
          </p:nvPr>
        </p:nvSpPr>
        <p:spPr>
          <a:xfrm>
            <a:off x="457200" y="228600"/>
            <a:ext cx="8229600" cy="914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7"/>
          <p:cNvSpPr txBox="1"/>
          <p:nvPr>
            <p:ph idx="10" type="dt"/>
          </p:nvPr>
        </p:nvSpPr>
        <p:spPr>
          <a:xfrm>
            <a:off x="6400800" y="6356350"/>
            <a:ext cx="2289048"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7"/>
          <p:cNvSpPr txBox="1"/>
          <p:nvPr>
            <p:ph idx="11" type="ftr"/>
          </p:nvPr>
        </p:nvSpPr>
        <p:spPr>
          <a:xfrm>
            <a:off x="2898648" y="6356350"/>
            <a:ext cx="3505200"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7"/>
          <p:cNvSpPr txBox="1"/>
          <p:nvPr>
            <p:ph idx="12" type="sldNum"/>
          </p:nvPr>
        </p:nvSpPr>
        <p:spPr>
          <a:xfrm>
            <a:off x="612648" y="6356350"/>
            <a:ext cx="1981200" cy="365760"/>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ES"/>
              <a:t>‹#›</a:t>
            </a:fld>
            <a:endParaRPr/>
          </a:p>
        </p:txBody>
      </p:sp>
      <p:sp>
        <p:nvSpPr>
          <p:cNvPr id="59" name="Google Shape;59;p37"/>
          <p:cNvSpPr/>
          <p:nvPr/>
        </p:nvSpPr>
        <p:spPr>
          <a:xfrm rot="5400000">
            <a:off x="419100" y="6467475"/>
            <a:ext cx="190849" cy="120314"/>
          </a:xfrm>
          <a:prstGeom prst="triangl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spTree>
      <p:nvGrpSpPr>
        <p:cNvPr id="60" name="Shape 60"/>
        <p:cNvGrpSpPr/>
        <p:nvPr/>
      </p:nvGrpSpPr>
      <p:grpSpPr>
        <a:xfrm>
          <a:off x="0" y="0"/>
          <a:ext cx="0" cy="0"/>
          <a:chOff x="0" y="0"/>
          <a:chExt cx="0" cy="0"/>
        </a:xfrm>
      </p:grpSpPr>
      <p:sp>
        <p:nvSpPr>
          <p:cNvPr id="61" name="Google Shape;61;p38"/>
          <p:cNvSpPr txBox="1"/>
          <p:nvPr>
            <p:ph idx="10" type="dt"/>
          </p:nvPr>
        </p:nvSpPr>
        <p:spPr>
          <a:xfrm>
            <a:off x="6400800" y="6356350"/>
            <a:ext cx="2289048"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8"/>
          <p:cNvSpPr txBox="1"/>
          <p:nvPr>
            <p:ph idx="11" type="ftr"/>
          </p:nvPr>
        </p:nvSpPr>
        <p:spPr>
          <a:xfrm>
            <a:off x="2898648" y="6356350"/>
            <a:ext cx="3505200"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8"/>
          <p:cNvSpPr txBox="1"/>
          <p:nvPr>
            <p:ph idx="12" type="sldNum"/>
          </p:nvPr>
        </p:nvSpPr>
        <p:spPr>
          <a:xfrm>
            <a:off x="612648" y="6356350"/>
            <a:ext cx="1981200" cy="365760"/>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ES"/>
              <a:t>‹#›</a:t>
            </a:fld>
            <a:endParaRPr/>
          </a:p>
        </p:txBody>
      </p:sp>
      <p:cxnSp>
        <p:nvCxnSpPr>
          <p:cNvPr id="64" name="Google Shape;64;p38"/>
          <p:cNvCxnSpPr/>
          <p:nvPr/>
        </p:nvCxnSpPr>
        <p:spPr>
          <a:xfrm>
            <a:off x="457200" y="6353175"/>
            <a:ext cx="8229600" cy="0"/>
          </a:xfrm>
          <a:prstGeom prst="straightConnector1">
            <a:avLst/>
          </a:prstGeom>
          <a:noFill/>
          <a:ln cap="flat" cmpd="sng" w="9525">
            <a:solidFill>
              <a:schemeClr val="accent2"/>
            </a:solidFill>
            <a:prstDash val="dash"/>
            <a:round/>
            <a:headEnd len="sm" w="sm" type="none"/>
            <a:tailEnd len="sm" w="sm" type="none"/>
          </a:ln>
        </p:spPr>
      </p:cxnSp>
      <p:sp>
        <p:nvSpPr>
          <p:cNvPr id="65" name="Google Shape;65;p38"/>
          <p:cNvSpPr/>
          <p:nvPr/>
        </p:nvSpPr>
        <p:spPr>
          <a:xfrm rot="5400000">
            <a:off x="419100" y="6467475"/>
            <a:ext cx="190849" cy="120314"/>
          </a:xfrm>
          <a:prstGeom prst="triangl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spTree>
      <p:nvGrpSpPr>
        <p:cNvPr id="66" name="Shape 66"/>
        <p:cNvGrpSpPr/>
        <p:nvPr/>
      </p:nvGrpSpPr>
      <p:grpSpPr>
        <a:xfrm>
          <a:off x="0" y="0"/>
          <a:ext cx="0" cy="0"/>
          <a:chOff x="0" y="0"/>
          <a:chExt cx="0" cy="0"/>
        </a:xfrm>
      </p:grpSpPr>
      <p:sp>
        <p:nvSpPr>
          <p:cNvPr id="67" name="Google Shape;67;p39"/>
          <p:cNvSpPr txBox="1"/>
          <p:nvPr>
            <p:ph type="title"/>
          </p:nvPr>
        </p:nvSpPr>
        <p:spPr>
          <a:xfrm>
            <a:off x="6324600" y="304800"/>
            <a:ext cx="2514600" cy="838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2"/>
              </a:buClr>
              <a:buSzPts val="2000"/>
              <a:buFont typeface="Gill Sans"/>
              <a:buNone/>
              <a:defRPr b="1" sz="2000">
                <a:solidFill>
                  <a:schemeClr val="dk2"/>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9"/>
          <p:cNvSpPr txBox="1"/>
          <p:nvPr>
            <p:ph idx="1" type="body"/>
          </p:nvPr>
        </p:nvSpPr>
        <p:spPr>
          <a:xfrm>
            <a:off x="6324600" y="1219200"/>
            <a:ext cx="2514600" cy="4843463"/>
          </a:xfrm>
          <a:prstGeom prst="rect">
            <a:avLst/>
          </a:prstGeom>
          <a:noFill/>
          <a:ln>
            <a:noFill/>
          </a:ln>
        </p:spPr>
        <p:txBody>
          <a:bodyPr anchorCtr="0" anchor="t" bIns="45700" lIns="91425" spcFirstLastPara="1" rIns="91425" wrap="square" tIns="45700">
            <a:normAutofit/>
          </a:bodyPr>
          <a:lstStyle>
            <a:lvl1pPr indent="-228600" lvl="0" marL="457200" algn="l">
              <a:lnSpc>
                <a:spcPct val="137500"/>
              </a:lnSpc>
              <a:spcBef>
                <a:spcPts val="600"/>
              </a:spcBef>
              <a:spcAft>
                <a:spcPts val="0"/>
              </a:spcAft>
              <a:buSzPts val="1216"/>
              <a:buNone/>
              <a:defRPr sz="1600">
                <a:solidFill>
                  <a:schemeClr val="dk2"/>
                </a:solidFill>
              </a:defRPr>
            </a:lvl1pPr>
            <a:lvl2pPr indent="-228600" lvl="1" marL="914400" algn="l">
              <a:spcBef>
                <a:spcPts val="1000"/>
              </a:spcBef>
              <a:spcAft>
                <a:spcPts val="0"/>
              </a:spcAft>
              <a:buSzPts val="912"/>
              <a:buNone/>
              <a:defRPr sz="1200"/>
            </a:lvl2pPr>
            <a:lvl3pPr indent="-228600" lvl="2" marL="1371600" algn="l">
              <a:spcBef>
                <a:spcPts val="500"/>
              </a:spcBef>
              <a:spcAft>
                <a:spcPts val="0"/>
              </a:spcAft>
              <a:buSzPts val="760"/>
              <a:buNone/>
              <a:defRPr sz="1000"/>
            </a:lvl3pPr>
            <a:lvl4pPr indent="-228600" lvl="3" marL="1828800" algn="l">
              <a:spcBef>
                <a:spcPts val="400"/>
              </a:spcBef>
              <a:spcAft>
                <a:spcPts val="0"/>
              </a:spcAft>
              <a:buSzPts val="630"/>
              <a:buNone/>
              <a:defRPr sz="900"/>
            </a:lvl4pPr>
            <a:lvl5pPr indent="-228600" lvl="4" marL="2286000" algn="l">
              <a:spcBef>
                <a:spcPts val="300"/>
              </a:spcBef>
              <a:spcAft>
                <a:spcPts val="0"/>
              </a:spcAft>
              <a:buSzPts val="630"/>
              <a:buNone/>
              <a:defRPr sz="900"/>
            </a:lvl5pPr>
            <a:lvl6pPr indent="-314325" lvl="5" marL="2743200" algn="l">
              <a:spcBef>
                <a:spcPts val="300"/>
              </a:spcBef>
              <a:spcAft>
                <a:spcPts val="0"/>
              </a:spcAft>
              <a:buSzPts val="1350"/>
              <a:buChar char="🞂"/>
              <a:defRPr/>
            </a:lvl6pPr>
            <a:lvl7pPr indent="-314325" lvl="6" marL="3200400" algn="l">
              <a:spcBef>
                <a:spcPts val="300"/>
              </a:spcBef>
              <a:spcAft>
                <a:spcPts val="0"/>
              </a:spcAft>
              <a:buSzPts val="1350"/>
              <a:buChar char="🞂"/>
              <a:defRPr/>
            </a:lvl7pPr>
            <a:lvl8pPr indent="-314325" lvl="7" marL="3657600" algn="l">
              <a:spcBef>
                <a:spcPts val="300"/>
              </a:spcBef>
              <a:spcAft>
                <a:spcPts val="0"/>
              </a:spcAft>
              <a:buSzPts val="1350"/>
              <a:buChar char="🞂"/>
              <a:defRPr/>
            </a:lvl8pPr>
            <a:lvl9pPr indent="-314325" lvl="8" marL="4114800" algn="l">
              <a:spcBef>
                <a:spcPts val="300"/>
              </a:spcBef>
              <a:spcAft>
                <a:spcPts val="0"/>
              </a:spcAft>
              <a:buSzPts val="1350"/>
              <a:buChar char="🞂"/>
              <a:defRPr/>
            </a:lvl9pPr>
          </a:lstStyle>
          <a:p/>
        </p:txBody>
      </p:sp>
      <p:sp>
        <p:nvSpPr>
          <p:cNvPr id="69" name="Google Shape;69;p39"/>
          <p:cNvSpPr txBox="1"/>
          <p:nvPr>
            <p:ph idx="10" type="dt"/>
          </p:nvPr>
        </p:nvSpPr>
        <p:spPr>
          <a:xfrm>
            <a:off x="6400800" y="6356350"/>
            <a:ext cx="2289048"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9"/>
          <p:cNvSpPr txBox="1"/>
          <p:nvPr>
            <p:ph idx="11" type="ftr"/>
          </p:nvPr>
        </p:nvSpPr>
        <p:spPr>
          <a:xfrm>
            <a:off x="2898648" y="6356350"/>
            <a:ext cx="3505200"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9"/>
          <p:cNvSpPr txBox="1"/>
          <p:nvPr>
            <p:ph idx="12" type="sldNum"/>
          </p:nvPr>
        </p:nvSpPr>
        <p:spPr>
          <a:xfrm>
            <a:off x="612648" y="6356350"/>
            <a:ext cx="1981200" cy="365760"/>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ES"/>
              <a:t>‹#›</a:t>
            </a:fld>
            <a:endParaRPr/>
          </a:p>
        </p:txBody>
      </p:sp>
      <p:cxnSp>
        <p:nvCxnSpPr>
          <p:cNvPr id="72" name="Google Shape;72;p39"/>
          <p:cNvCxnSpPr/>
          <p:nvPr/>
        </p:nvCxnSpPr>
        <p:spPr>
          <a:xfrm>
            <a:off x="457200" y="6353175"/>
            <a:ext cx="8229600" cy="0"/>
          </a:xfrm>
          <a:prstGeom prst="straightConnector1">
            <a:avLst/>
          </a:prstGeom>
          <a:noFill/>
          <a:ln cap="flat" cmpd="sng" w="9525">
            <a:solidFill>
              <a:schemeClr val="accent2"/>
            </a:solidFill>
            <a:prstDash val="dash"/>
            <a:round/>
            <a:headEnd len="sm" w="sm" type="none"/>
            <a:tailEnd len="sm" w="sm" type="none"/>
          </a:ln>
        </p:spPr>
      </p:cxnSp>
      <p:cxnSp>
        <p:nvCxnSpPr>
          <p:cNvPr id="73" name="Google Shape;73;p39"/>
          <p:cNvCxnSpPr/>
          <p:nvPr/>
        </p:nvCxnSpPr>
        <p:spPr>
          <a:xfrm rot="5400000">
            <a:off x="3160645" y="3324225"/>
            <a:ext cx="6035040" cy="0"/>
          </a:xfrm>
          <a:prstGeom prst="straightConnector1">
            <a:avLst/>
          </a:prstGeom>
          <a:noFill/>
          <a:ln cap="flat" cmpd="sng" w="9525">
            <a:solidFill>
              <a:schemeClr val="accent2"/>
            </a:solidFill>
            <a:prstDash val="dash"/>
            <a:round/>
            <a:headEnd len="sm" w="sm" type="none"/>
            <a:tailEnd len="sm" w="sm" type="none"/>
          </a:ln>
        </p:spPr>
      </p:cxnSp>
      <p:sp>
        <p:nvSpPr>
          <p:cNvPr id="74" name="Google Shape;74;p39"/>
          <p:cNvSpPr/>
          <p:nvPr/>
        </p:nvSpPr>
        <p:spPr>
          <a:xfrm rot="5400000">
            <a:off x="419100" y="6467475"/>
            <a:ext cx="190849" cy="120314"/>
          </a:xfrm>
          <a:prstGeom prst="triangl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75" name="Google Shape;75;p39"/>
          <p:cNvSpPr txBox="1"/>
          <p:nvPr>
            <p:ph idx="2" type="body"/>
          </p:nvPr>
        </p:nvSpPr>
        <p:spPr>
          <a:xfrm>
            <a:off x="304800" y="304800"/>
            <a:ext cx="5715000" cy="5715000"/>
          </a:xfrm>
          <a:prstGeom prst="rect">
            <a:avLst/>
          </a:prstGeom>
          <a:noFill/>
          <a:ln>
            <a:noFill/>
          </a:ln>
        </p:spPr>
        <p:txBody>
          <a:bodyPr anchorCtr="0" anchor="t" bIns="45700" lIns="91425" spcFirstLastPara="1" rIns="91425" wrap="square" tIns="45700">
            <a:normAutofit/>
          </a:bodyPr>
          <a:lstStyle>
            <a:lvl1pPr indent="-315468" lvl="0" marL="457200" algn="l">
              <a:spcBef>
                <a:spcPts val="600"/>
              </a:spcBef>
              <a:spcAft>
                <a:spcPts val="0"/>
              </a:spcAft>
              <a:buSzPts val="1368"/>
              <a:buChar char="🞂"/>
              <a:defRPr/>
            </a:lvl1pPr>
            <a:lvl2pPr indent="-315468" lvl="1" marL="914400" algn="l">
              <a:spcBef>
                <a:spcPts val="500"/>
              </a:spcBef>
              <a:spcAft>
                <a:spcPts val="0"/>
              </a:spcAft>
              <a:buSzPts val="1368"/>
              <a:buChar char="🞂"/>
              <a:defRPr/>
            </a:lvl2pPr>
            <a:lvl3pPr indent="-315467" lvl="2" marL="1371600" algn="l">
              <a:spcBef>
                <a:spcPts val="500"/>
              </a:spcBef>
              <a:spcAft>
                <a:spcPts val="0"/>
              </a:spcAft>
              <a:buSzPts val="1368"/>
              <a:buChar char="🞂"/>
              <a:defRPr/>
            </a:lvl3pPr>
            <a:lvl4pPr indent="-308610" lvl="3" marL="1828800" algn="l">
              <a:spcBef>
                <a:spcPts val="400"/>
              </a:spcBef>
              <a:spcAft>
                <a:spcPts val="0"/>
              </a:spcAft>
              <a:buSzPts val="1260"/>
              <a:buChar char="◻"/>
              <a:defRPr/>
            </a:lvl4pPr>
            <a:lvl5pPr indent="-308610" lvl="4" marL="2286000" algn="l">
              <a:spcBef>
                <a:spcPts val="300"/>
              </a:spcBef>
              <a:spcAft>
                <a:spcPts val="0"/>
              </a:spcAft>
              <a:buSzPts val="1260"/>
              <a:buChar char="◻"/>
              <a:defRPr/>
            </a:lvl5pPr>
            <a:lvl6pPr indent="-314325" lvl="5" marL="2743200" algn="l">
              <a:spcBef>
                <a:spcPts val="300"/>
              </a:spcBef>
              <a:spcAft>
                <a:spcPts val="0"/>
              </a:spcAft>
              <a:buSzPts val="1350"/>
              <a:buChar char="🞂"/>
              <a:defRPr/>
            </a:lvl6pPr>
            <a:lvl7pPr indent="-314325" lvl="6" marL="3200400" algn="l">
              <a:spcBef>
                <a:spcPts val="300"/>
              </a:spcBef>
              <a:spcAft>
                <a:spcPts val="0"/>
              </a:spcAft>
              <a:buSzPts val="1350"/>
              <a:buChar char="🞂"/>
              <a:defRPr/>
            </a:lvl7pPr>
            <a:lvl8pPr indent="-314325" lvl="7" marL="3657600" algn="l">
              <a:spcBef>
                <a:spcPts val="300"/>
              </a:spcBef>
              <a:spcAft>
                <a:spcPts val="0"/>
              </a:spcAft>
              <a:buSzPts val="1350"/>
              <a:buChar char="🞂"/>
              <a:defRPr/>
            </a:lvl8pPr>
            <a:lvl9pPr indent="-314325" lvl="8" marL="4114800" algn="l">
              <a:spcBef>
                <a:spcPts val="300"/>
              </a:spcBef>
              <a:spcAft>
                <a:spcPts val="0"/>
              </a:spcAft>
              <a:buSzPts val="135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chemeClr val="dk2"/>
        </a:solidFill>
      </p:bgPr>
    </p:bg>
    <p:spTree>
      <p:nvGrpSpPr>
        <p:cNvPr id="76" name="Shape 76"/>
        <p:cNvGrpSpPr/>
        <p:nvPr/>
      </p:nvGrpSpPr>
      <p:grpSpPr>
        <a:xfrm>
          <a:off x="0" y="0"/>
          <a:ext cx="0" cy="0"/>
          <a:chOff x="0" y="0"/>
          <a:chExt cx="0" cy="0"/>
        </a:xfrm>
      </p:grpSpPr>
      <p:sp>
        <p:nvSpPr>
          <p:cNvPr id="77" name="Google Shape;77;p40"/>
          <p:cNvSpPr txBox="1"/>
          <p:nvPr>
            <p:ph type="title"/>
          </p:nvPr>
        </p:nvSpPr>
        <p:spPr>
          <a:xfrm>
            <a:off x="457200" y="500856"/>
            <a:ext cx="8229600" cy="674688"/>
          </a:xfrm>
          <a:prstGeom prst="rect">
            <a:avLst/>
          </a:prstGeom>
          <a:noFill/>
          <a:ln cap="flat" cmpd="sng" w="9525">
            <a:solidFill>
              <a:schemeClr val="accent1"/>
            </a:solidFill>
            <a:prstDash val="solid"/>
            <a:round/>
            <a:headEnd len="sm" w="sm" type="none"/>
            <a:tailEnd len="sm" w="sm" type="none"/>
          </a:ln>
        </p:spPr>
        <p:txBody>
          <a:bodyPr anchorCtr="0" anchor="ctr" bIns="45700" lIns="274300" spcFirstLastPara="1" rIns="91425" wrap="square" tIns="45700">
            <a:normAutofit/>
          </a:bodyPr>
          <a:lstStyle>
            <a:lvl1pPr lvl="0" algn="r">
              <a:spcBef>
                <a:spcPts val="0"/>
              </a:spcBef>
              <a:spcAft>
                <a:spcPts val="0"/>
              </a:spcAft>
              <a:buClr>
                <a:schemeClr val="lt1"/>
              </a:buClr>
              <a:buSzPts val="2000"/>
              <a:buFont typeface="Bookman Old Style"/>
              <a:buNone/>
              <a:defRPr b="0"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40"/>
          <p:cNvSpPr/>
          <p:nvPr>
            <p:ph idx="2" type="pic"/>
          </p:nvPr>
        </p:nvSpPr>
        <p:spPr>
          <a:xfrm>
            <a:off x="457200" y="1905000"/>
            <a:ext cx="8229600" cy="4270248"/>
          </a:xfrm>
          <a:prstGeom prst="rect">
            <a:avLst/>
          </a:prstGeom>
          <a:solidFill>
            <a:srgbClr val="BABABA"/>
          </a:solidFill>
          <a:ln>
            <a:noFill/>
          </a:ln>
        </p:spPr>
      </p:sp>
      <p:sp>
        <p:nvSpPr>
          <p:cNvPr id="79" name="Google Shape;79;p40"/>
          <p:cNvSpPr txBox="1"/>
          <p:nvPr>
            <p:ph idx="1" type="body"/>
          </p:nvPr>
        </p:nvSpPr>
        <p:spPr>
          <a:xfrm>
            <a:off x="457200" y="1219200"/>
            <a:ext cx="8229600" cy="533400"/>
          </a:xfrm>
          <a:prstGeom prst="rect">
            <a:avLst/>
          </a:prstGeom>
          <a:noFill/>
          <a:ln>
            <a:noFill/>
          </a:ln>
        </p:spPr>
        <p:txBody>
          <a:bodyPr anchorCtr="0" anchor="ctr" bIns="45700" lIns="91425" spcFirstLastPara="1" rIns="91425" wrap="square" tIns="45700">
            <a:normAutofit/>
          </a:bodyPr>
          <a:lstStyle>
            <a:lvl1pPr indent="-228600" lvl="0" marL="457200" algn="l">
              <a:spcBef>
                <a:spcPts val="600"/>
              </a:spcBef>
              <a:spcAft>
                <a:spcPts val="0"/>
              </a:spcAft>
              <a:buSzPts val="1064"/>
              <a:buFont typeface="Gill Sans"/>
              <a:buNone/>
              <a:defRPr sz="1400"/>
            </a:lvl1pPr>
            <a:lvl2pPr indent="-286512" lvl="1" marL="914400" algn="l">
              <a:spcBef>
                <a:spcPts val="500"/>
              </a:spcBef>
              <a:spcAft>
                <a:spcPts val="0"/>
              </a:spcAft>
              <a:buSzPts val="912"/>
              <a:buChar char="🞂"/>
              <a:defRPr sz="1200"/>
            </a:lvl2pPr>
            <a:lvl3pPr indent="-276860" lvl="2" marL="1371600" algn="l">
              <a:spcBef>
                <a:spcPts val="500"/>
              </a:spcBef>
              <a:spcAft>
                <a:spcPts val="0"/>
              </a:spcAft>
              <a:buSzPts val="760"/>
              <a:buChar char="🞂"/>
              <a:defRPr sz="1000"/>
            </a:lvl3pPr>
            <a:lvl4pPr indent="-268605" lvl="3" marL="1828800" algn="l">
              <a:spcBef>
                <a:spcPts val="400"/>
              </a:spcBef>
              <a:spcAft>
                <a:spcPts val="0"/>
              </a:spcAft>
              <a:buSzPts val="630"/>
              <a:buChar char="◻"/>
              <a:defRPr sz="900"/>
            </a:lvl4pPr>
            <a:lvl5pPr indent="-268604" lvl="4" marL="2286000" algn="l">
              <a:spcBef>
                <a:spcPts val="300"/>
              </a:spcBef>
              <a:spcAft>
                <a:spcPts val="0"/>
              </a:spcAft>
              <a:buSzPts val="630"/>
              <a:buChar char="◻"/>
              <a:defRPr sz="900"/>
            </a:lvl5pPr>
            <a:lvl6pPr indent="-314325" lvl="5" marL="2743200" algn="l">
              <a:spcBef>
                <a:spcPts val="300"/>
              </a:spcBef>
              <a:spcAft>
                <a:spcPts val="0"/>
              </a:spcAft>
              <a:buSzPts val="1350"/>
              <a:buChar char="🞂"/>
              <a:defRPr/>
            </a:lvl6pPr>
            <a:lvl7pPr indent="-314325" lvl="6" marL="3200400" algn="l">
              <a:spcBef>
                <a:spcPts val="300"/>
              </a:spcBef>
              <a:spcAft>
                <a:spcPts val="0"/>
              </a:spcAft>
              <a:buSzPts val="1350"/>
              <a:buChar char="🞂"/>
              <a:defRPr/>
            </a:lvl7pPr>
            <a:lvl8pPr indent="-314325" lvl="7" marL="3657600" algn="l">
              <a:spcBef>
                <a:spcPts val="300"/>
              </a:spcBef>
              <a:spcAft>
                <a:spcPts val="0"/>
              </a:spcAft>
              <a:buSzPts val="1350"/>
              <a:buChar char="🞂"/>
              <a:defRPr/>
            </a:lvl8pPr>
            <a:lvl9pPr indent="-314325" lvl="8" marL="4114800" algn="l">
              <a:spcBef>
                <a:spcPts val="300"/>
              </a:spcBef>
              <a:spcAft>
                <a:spcPts val="0"/>
              </a:spcAft>
              <a:buSzPts val="1350"/>
              <a:buChar char="🞂"/>
              <a:defRPr/>
            </a:lvl9pPr>
          </a:lstStyle>
          <a:p/>
        </p:txBody>
      </p:sp>
      <p:sp>
        <p:nvSpPr>
          <p:cNvPr id="80" name="Google Shape;80;p40"/>
          <p:cNvSpPr txBox="1"/>
          <p:nvPr>
            <p:ph idx="10" type="dt"/>
          </p:nvPr>
        </p:nvSpPr>
        <p:spPr>
          <a:xfrm>
            <a:off x="6400800" y="6356350"/>
            <a:ext cx="2289048" cy="36576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40"/>
          <p:cNvSpPr txBox="1"/>
          <p:nvPr>
            <p:ph idx="11" type="ftr"/>
          </p:nvPr>
        </p:nvSpPr>
        <p:spPr>
          <a:xfrm>
            <a:off x="2898648" y="6356350"/>
            <a:ext cx="3505200" cy="36576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0"/>
          <p:cNvSpPr txBox="1"/>
          <p:nvPr>
            <p:ph idx="12" type="sldNum"/>
          </p:nvPr>
        </p:nvSpPr>
        <p:spPr>
          <a:xfrm>
            <a:off x="612648" y="6356350"/>
            <a:ext cx="1981200" cy="365760"/>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s-ES"/>
              <a:t>‹#›</a:t>
            </a:fld>
            <a:endParaRPr/>
          </a:p>
        </p:txBody>
      </p:sp>
      <p:cxnSp>
        <p:nvCxnSpPr>
          <p:cNvPr id="83" name="Google Shape;83;p40"/>
          <p:cNvCxnSpPr/>
          <p:nvPr/>
        </p:nvCxnSpPr>
        <p:spPr>
          <a:xfrm>
            <a:off x="457200" y="6353175"/>
            <a:ext cx="8229600" cy="0"/>
          </a:xfrm>
          <a:prstGeom prst="straightConnector1">
            <a:avLst/>
          </a:prstGeom>
          <a:noFill/>
          <a:ln cap="flat" cmpd="sng" w="9525">
            <a:solidFill>
              <a:schemeClr val="accent2"/>
            </a:solidFill>
            <a:prstDash val="dash"/>
            <a:round/>
            <a:headEnd len="sm" w="sm" type="none"/>
            <a:tailEnd len="sm" w="sm" type="none"/>
          </a:ln>
        </p:spPr>
      </p:cxnSp>
      <p:sp>
        <p:nvSpPr>
          <p:cNvPr id="84" name="Google Shape;84;p40"/>
          <p:cNvSpPr/>
          <p:nvPr/>
        </p:nvSpPr>
        <p:spPr>
          <a:xfrm rot="5400000">
            <a:off x="419100" y="6467475"/>
            <a:ext cx="190849" cy="120314"/>
          </a:xfrm>
          <a:prstGeom prst="triangl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85" name="Google Shape;85;p40"/>
          <p:cNvSpPr/>
          <p:nvPr/>
        </p:nvSpPr>
        <p:spPr>
          <a:xfrm>
            <a:off x="457200" y="500856"/>
            <a:ext cx="182880" cy="68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1"/>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Clr>
                <a:schemeClr val="dk2"/>
              </a:buClr>
              <a:buSzPts val="3200"/>
              <a:buFont typeface="Bookman Old Style"/>
              <a:buNone/>
              <a:defRPr b="0" i="0" sz="3200" u="none" cap="none" strike="noStrike">
                <a:solidFill>
                  <a:schemeClr val="dk2"/>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1"/>
          <p:cNvSpPr txBox="1"/>
          <p:nvPr>
            <p:ph idx="1" type="body"/>
          </p:nvPr>
        </p:nvSpPr>
        <p:spPr>
          <a:xfrm>
            <a:off x="457200" y="1219200"/>
            <a:ext cx="8229600" cy="4910328"/>
          </a:xfrm>
          <a:prstGeom prst="rect">
            <a:avLst/>
          </a:prstGeom>
          <a:noFill/>
          <a:ln>
            <a:noFill/>
          </a:ln>
        </p:spPr>
        <p:txBody>
          <a:bodyPr anchorCtr="0" anchor="t" bIns="45700" lIns="91425" spcFirstLastPara="1" rIns="91425" wrap="square" tIns="45700">
            <a:normAutofit/>
          </a:bodyPr>
          <a:lstStyle>
            <a:lvl1pPr indent="-354076" lvl="0" marL="457200" marR="0" rtl="0" algn="l">
              <a:spcBef>
                <a:spcPts val="600"/>
              </a:spcBef>
              <a:spcAft>
                <a:spcPts val="0"/>
              </a:spcAft>
              <a:buClr>
                <a:schemeClr val="accent1"/>
              </a:buClr>
              <a:buSzPts val="1976"/>
              <a:buFont typeface="Noto Sans Symbols"/>
              <a:buChar char="🞂"/>
              <a:defRPr b="0" i="0" sz="2600" u="none" cap="none" strike="noStrike">
                <a:solidFill>
                  <a:schemeClr val="dk1"/>
                </a:solidFill>
                <a:latin typeface="Gill Sans"/>
                <a:ea typeface="Gill Sans"/>
                <a:cs typeface="Gill Sans"/>
                <a:sym typeface="Gill Sans"/>
              </a:defRPr>
            </a:lvl1pPr>
            <a:lvl2pPr indent="-339597" lvl="1" marL="914400" marR="0" rtl="0" algn="l">
              <a:spcBef>
                <a:spcPts val="500"/>
              </a:spcBef>
              <a:spcAft>
                <a:spcPts val="0"/>
              </a:spcAft>
              <a:buClr>
                <a:schemeClr val="accent2"/>
              </a:buClr>
              <a:buSzPts val="1748"/>
              <a:buFont typeface="Noto Sans Symbols"/>
              <a:buChar char="🞂"/>
              <a:defRPr b="0" i="0" sz="2300" u="none" cap="none" strike="noStrike">
                <a:solidFill>
                  <a:schemeClr val="dk2"/>
                </a:solidFill>
                <a:latin typeface="Gill Sans"/>
                <a:ea typeface="Gill Sans"/>
                <a:cs typeface="Gill Sans"/>
                <a:sym typeface="Gill Sans"/>
              </a:defRPr>
            </a:lvl2pPr>
            <a:lvl3pPr indent="-325119" lvl="2" marL="1371600" marR="0" rtl="0" algn="l">
              <a:spcBef>
                <a:spcPts val="500"/>
              </a:spcBef>
              <a:spcAft>
                <a:spcPts val="0"/>
              </a:spcAft>
              <a:buClr>
                <a:srgbClr val="BABABA"/>
              </a:buClr>
              <a:buSzPts val="1520"/>
              <a:buFont typeface="Noto Sans Symbols"/>
              <a:buChar char="🞂"/>
              <a:defRPr b="0" i="0" sz="2000" u="none" cap="none" strike="noStrike">
                <a:solidFill>
                  <a:schemeClr val="dk1"/>
                </a:solidFill>
                <a:latin typeface="Gill Sans"/>
                <a:ea typeface="Gill Sans"/>
                <a:cs typeface="Gill Sans"/>
                <a:sym typeface="Gill Sans"/>
              </a:defRPr>
            </a:lvl3pPr>
            <a:lvl4pPr indent="-308610" lvl="3" marL="1828800" marR="0" rtl="0" algn="l">
              <a:spcBef>
                <a:spcPts val="400"/>
              </a:spcBef>
              <a:spcAft>
                <a:spcPts val="0"/>
              </a:spcAft>
              <a:buClr>
                <a:srgbClr val="8BA1B3"/>
              </a:buClr>
              <a:buSzPts val="1260"/>
              <a:buFont typeface="Noto Sans Symbols"/>
              <a:buChar char="◻"/>
              <a:defRPr b="0" i="0" sz="1800" u="none" cap="none" strike="noStrike">
                <a:solidFill>
                  <a:schemeClr val="dk1"/>
                </a:solidFill>
                <a:latin typeface="Gill Sans"/>
                <a:ea typeface="Gill Sans"/>
                <a:cs typeface="Gill Sans"/>
                <a:sym typeface="Gill Sans"/>
              </a:defRPr>
            </a:lvl4pPr>
            <a:lvl5pPr indent="-299720" lvl="4" marL="2286000" marR="0" rtl="0" algn="l">
              <a:spcBef>
                <a:spcPts val="300"/>
              </a:spcBef>
              <a:spcAft>
                <a:spcPts val="0"/>
              </a:spcAft>
              <a:buClr>
                <a:schemeClr val="accent2"/>
              </a:buClr>
              <a:buSzPts val="1120"/>
              <a:buFont typeface="Noto Sans Symbols"/>
              <a:buChar char="◻"/>
              <a:defRPr b="0" i="0" sz="1600" u="none" cap="none" strike="noStrike">
                <a:solidFill>
                  <a:schemeClr val="dk1"/>
                </a:solidFill>
                <a:latin typeface="Gill Sans"/>
                <a:ea typeface="Gill Sans"/>
                <a:cs typeface="Gill Sans"/>
                <a:sym typeface="Gill Sans"/>
              </a:defRPr>
            </a:lvl5pPr>
            <a:lvl6pPr indent="-304800" lvl="5" marL="2743200" marR="0" rtl="0" algn="l">
              <a:spcBef>
                <a:spcPts val="300"/>
              </a:spcBef>
              <a:spcAft>
                <a:spcPts val="0"/>
              </a:spcAft>
              <a:buClr>
                <a:srgbClr val="8BA1B3"/>
              </a:buClr>
              <a:buSzPts val="1200"/>
              <a:buFont typeface="Noto Sans Symbols"/>
              <a:buChar char="🞂"/>
              <a:defRPr b="0" i="0" sz="1600" u="none" cap="none" strike="noStrike">
                <a:solidFill>
                  <a:schemeClr val="dk1"/>
                </a:solidFill>
                <a:latin typeface="Gill Sans"/>
                <a:ea typeface="Gill Sans"/>
                <a:cs typeface="Gill Sans"/>
                <a:sym typeface="Gill Sans"/>
              </a:defRPr>
            </a:lvl6pPr>
            <a:lvl7pPr indent="-295275" lvl="6" marL="3200400" marR="0" rtl="0" algn="l">
              <a:spcBef>
                <a:spcPts val="300"/>
              </a:spcBef>
              <a:spcAft>
                <a:spcPts val="0"/>
              </a:spcAft>
              <a:buClr>
                <a:srgbClr val="646C8F"/>
              </a:buClr>
              <a:buSzPts val="1050"/>
              <a:buFont typeface="Noto Sans Symbols"/>
              <a:buChar char="🞂"/>
              <a:defRPr b="0" i="0" sz="1400" u="none" cap="none" strike="noStrike">
                <a:solidFill>
                  <a:schemeClr val="dk1"/>
                </a:solidFill>
                <a:latin typeface="Gill Sans"/>
                <a:ea typeface="Gill Sans"/>
                <a:cs typeface="Gill Sans"/>
                <a:sym typeface="Gill Sans"/>
              </a:defRPr>
            </a:lvl7pPr>
            <a:lvl8pPr indent="-295275" lvl="7" marL="3657600" marR="0" rtl="0" algn="l">
              <a:spcBef>
                <a:spcPts val="300"/>
              </a:spcBef>
              <a:spcAft>
                <a:spcPts val="0"/>
              </a:spcAft>
              <a:buClr>
                <a:srgbClr val="BABABA"/>
              </a:buClr>
              <a:buSzPts val="1050"/>
              <a:buFont typeface="Noto Sans Symbols"/>
              <a:buChar char="🞂"/>
              <a:defRPr b="0" i="0" sz="1400" u="none" cap="none" strike="noStrike">
                <a:solidFill>
                  <a:schemeClr val="dk1"/>
                </a:solidFill>
                <a:latin typeface="Gill Sans"/>
                <a:ea typeface="Gill Sans"/>
                <a:cs typeface="Gill Sans"/>
                <a:sym typeface="Gill Sans"/>
              </a:defRPr>
            </a:lvl8pPr>
            <a:lvl9pPr indent="-285750" lvl="8" marL="4114800" marR="0" rtl="0" algn="l">
              <a:spcBef>
                <a:spcPts val="300"/>
              </a:spcBef>
              <a:spcAft>
                <a:spcPts val="0"/>
              </a:spcAft>
              <a:buClr>
                <a:srgbClr val="9FB8CD"/>
              </a:buClr>
              <a:buSzPts val="900"/>
              <a:buFont typeface="Noto Sans Symbols"/>
              <a:buChar char="🞂"/>
              <a:defRPr b="0" i="0" sz="1200" u="none" cap="none" strike="noStrike">
                <a:solidFill>
                  <a:schemeClr val="dk1"/>
                </a:solidFill>
                <a:latin typeface="Gill Sans"/>
                <a:ea typeface="Gill Sans"/>
                <a:cs typeface="Gill Sans"/>
                <a:sym typeface="Gill Sans"/>
              </a:defRPr>
            </a:lvl9pPr>
          </a:lstStyle>
          <a:p/>
        </p:txBody>
      </p:sp>
      <p:sp>
        <p:nvSpPr>
          <p:cNvPr id="8" name="Google Shape;8;p31"/>
          <p:cNvSpPr txBox="1"/>
          <p:nvPr>
            <p:ph idx="10" type="dt"/>
          </p:nvPr>
        </p:nvSpPr>
        <p:spPr>
          <a:xfrm>
            <a:off x="6400800" y="6356350"/>
            <a:ext cx="2289048" cy="36576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2"/>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9" name="Google Shape;9;p31"/>
          <p:cNvSpPr txBox="1"/>
          <p:nvPr>
            <p:ph idx="11" type="ftr"/>
          </p:nvPr>
        </p:nvSpPr>
        <p:spPr>
          <a:xfrm>
            <a:off x="2898648" y="6356350"/>
            <a:ext cx="3505200" cy="36576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400" u="none" cap="none" strike="noStrike">
                <a:solidFill>
                  <a:schemeClr val="dk2"/>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0" name="Google Shape;10;p31"/>
          <p:cNvSpPr txBox="1"/>
          <p:nvPr>
            <p:ph idx="12" type="sldNum"/>
          </p:nvPr>
        </p:nvSpPr>
        <p:spPr>
          <a:xfrm>
            <a:off x="612648" y="6356350"/>
            <a:ext cx="1981200" cy="36576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400" u="none" cap="none" strike="noStrike">
                <a:solidFill>
                  <a:schemeClr val="dk2"/>
                </a:solidFill>
                <a:latin typeface="Gill Sans"/>
                <a:ea typeface="Gill Sans"/>
                <a:cs typeface="Gill Sans"/>
                <a:sym typeface="Gill Sans"/>
              </a:defRPr>
            </a:lvl1pPr>
            <a:lvl2pPr indent="0" lvl="1" marL="0" marR="0" rtl="0" algn="l">
              <a:spcBef>
                <a:spcPts val="0"/>
              </a:spcBef>
              <a:buNone/>
              <a:defRPr b="0" i="0" sz="1400" u="none" cap="none" strike="noStrike">
                <a:solidFill>
                  <a:schemeClr val="dk2"/>
                </a:solidFill>
                <a:latin typeface="Gill Sans"/>
                <a:ea typeface="Gill Sans"/>
                <a:cs typeface="Gill Sans"/>
                <a:sym typeface="Gill Sans"/>
              </a:defRPr>
            </a:lvl2pPr>
            <a:lvl3pPr indent="0" lvl="2" marL="0" marR="0" rtl="0" algn="l">
              <a:spcBef>
                <a:spcPts val="0"/>
              </a:spcBef>
              <a:buNone/>
              <a:defRPr b="0" i="0" sz="1400" u="none" cap="none" strike="noStrike">
                <a:solidFill>
                  <a:schemeClr val="dk2"/>
                </a:solidFill>
                <a:latin typeface="Gill Sans"/>
                <a:ea typeface="Gill Sans"/>
                <a:cs typeface="Gill Sans"/>
                <a:sym typeface="Gill Sans"/>
              </a:defRPr>
            </a:lvl3pPr>
            <a:lvl4pPr indent="0" lvl="3" marL="0" marR="0" rtl="0" algn="l">
              <a:spcBef>
                <a:spcPts val="0"/>
              </a:spcBef>
              <a:buNone/>
              <a:defRPr b="0" i="0" sz="1400" u="none" cap="none" strike="noStrike">
                <a:solidFill>
                  <a:schemeClr val="dk2"/>
                </a:solidFill>
                <a:latin typeface="Gill Sans"/>
                <a:ea typeface="Gill Sans"/>
                <a:cs typeface="Gill Sans"/>
                <a:sym typeface="Gill Sans"/>
              </a:defRPr>
            </a:lvl4pPr>
            <a:lvl5pPr indent="0" lvl="4" marL="0" marR="0" rtl="0" algn="l">
              <a:spcBef>
                <a:spcPts val="0"/>
              </a:spcBef>
              <a:buNone/>
              <a:defRPr b="0" i="0" sz="1400" u="none" cap="none" strike="noStrike">
                <a:solidFill>
                  <a:schemeClr val="dk2"/>
                </a:solidFill>
                <a:latin typeface="Gill Sans"/>
                <a:ea typeface="Gill Sans"/>
                <a:cs typeface="Gill Sans"/>
                <a:sym typeface="Gill Sans"/>
              </a:defRPr>
            </a:lvl5pPr>
            <a:lvl6pPr indent="0" lvl="5" marL="0" marR="0" rtl="0" algn="l">
              <a:spcBef>
                <a:spcPts val="0"/>
              </a:spcBef>
              <a:buNone/>
              <a:defRPr b="0" i="0" sz="1400" u="none" cap="none" strike="noStrike">
                <a:solidFill>
                  <a:schemeClr val="dk2"/>
                </a:solidFill>
                <a:latin typeface="Gill Sans"/>
                <a:ea typeface="Gill Sans"/>
                <a:cs typeface="Gill Sans"/>
                <a:sym typeface="Gill Sans"/>
              </a:defRPr>
            </a:lvl6pPr>
            <a:lvl7pPr indent="0" lvl="6" marL="0" marR="0" rtl="0" algn="l">
              <a:spcBef>
                <a:spcPts val="0"/>
              </a:spcBef>
              <a:buNone/>
              <a:defRPr b="0" i="0" sz="1400" u="none" cap="none" strike="noStrike">
                <a:solidFill>
                  <a:schemeClr val="dk2"/>
                </a:solidFill>
                <a:latin typeface="Gill Sans"/>
                <a:ea typeface="Gill Sans"/>
                <a:cs typeface="Gill Sans"/>
                <a:sym typeface="Gill Sans"/>
              </a:defRPr>
            </a:lvl7pPr>
            <a:lvl8pPr indent="0" lvl="7" marL="0" marR="0" rtl="0" algn="l">
              <a:spcBef>
                <a:spcPts val="0"/>
              </a:spcBef>
              <a:buNone/>
              <a:defRPr b="0" i="0" sz="1400" u="none" cap="none" strike="noStrike">
                <a:solidFill>
                  <a:schemeClr val="dk2"/>
                </a:solidFill>
                <a:latin typeface="Gill Sans"/>
                <a:ea typeface="Gill Sans"/>
                <a:cs typeface="Gill Sans"/>
                <a:sym typeface="Gill Sans"/>
              </a:defRPr>
            </a:lvl8pPr>
            <a:lvl9pPr indent="0" lvl="8" marL="0" marR="0" rtl="0" algn="l">
              <a:spcBef>
                <a:spcPts val="0"/>
              </a:spcBef>
              <a:buNone/>
              <a:defRPr b="0" i="0" sz="1400" u="none" cap="none" strike="noStrike">
                <a:solidFill>
                  <a:schemeClr val="dk2"/>
                </a:solidFill>
                <a:latin typeface="Gill Sans"/>
                <a:ea typeface="Gill Sans"/>
                <a:cs typeface="Gill Sans"/>
                <a:sym typeface="Gill Sans"/>
              </a:defRPr>
            </a:lvl9pPr>
          </a:lstStyle>
          <a:p>
            <a:pPr indent="0" lvl="0" marL="0" rtl="0" algn="l">
              <a:spcBef>
                <a:spcPts val="0"/>
              </a:spcBef>
              <a:spcAft>
                <a:spcPts val="0"/>
              </a:spcAft>
              <a:buNone/>
            </a:pPr>
            <a:fld id="{00000000-1234-1234-1234-123412341234}" type="slidenum">
              <a:rPr lang="es-ES"/>
              <a:t>‹#›</a:t>
            </a:fld>
            <a:endParaRPr/>
          </a:p>
        </p:txBody>
      </p:sp>
      <p:cxnSp>
        <p:nvCxnSpPr>
          <p:cNvPr id="11" name="Google Shape;11;p31"/>
          <p:cNvCxnSpPr/>
          <p:nvPr/>
        </p:nvCxnSpPr>
        <p:spPr>
          <a:xfrm>
            <a:off x="457200" y="6353175"/>
            <a:ext cx="8229600" cy="0"/>
          </a:xfrm>
          <a:prstGeom prst="straightConnector1">
            <a:avLst/>
          </a:prstGeom>
          <a:noFill/>
          <a:ln cap="flat" cmpd="sng" w="9525">
            <a:solidFill>
              <a:schemeClr val="accent2"/>
            </a:solidFill>
            <a:prstDash val="dash"/>
            <a:round/>
            <a:headEnd len="sm" w="sm" type="none"/>
            <a:tailEnd len="sm" w="sm" type="none"/>
          </a:ln>
        </p:spPr>
      </p:cxnSp>
      <p:cxnSp>
        <p:nvCxnSpPr>
          <p:cNvPr id="12" name="Google Shape;12;p31"/>
          <p:cNvCxnSpPr/>
          <p:nvPr/>
        </p:nvCxnSpPr>
        <p:spPr>
          <a:xfrm>
            <a:off x="457200" y="1143000"/>
            <a:ext cx="8229600" cy="0"/>
          </a:xfrm>
          <a:prstGeom prst="straightConnector1">
            <a:avLst/>
          </a:prstGeom>
          <a:noFill/>
          <a:ln cap="flat" cmpd="sng" w="9525">
            <a:solidFill>
              <a:schemeClr val="accent2"/>
            </a:solidFill>
            <a:prstDash val="dash"/>
            <a:round/>
            <a:headEnd len="sm" w="sm" type="none"/>
            <a:tailEnd len="sm" w="sm" type="none"/>
          </a:ln>
        </p:spPr>
      </p:cxnSp>
      <p:sp>
        <p:nvSpPr>
          <p:cNvPr id="13" name="Google Shape;13;p31"/>
          <p:cNvSpPr/>
          <p:nvPr/>
        </p:nvSpPr>
        <p:spPr>
          <a:xfrm rot="5400000">
            <a:off x="419100" y="6467475"/>
            <a:ext cx="190849" cy="120314"/>
          </a:xfrm>
          <a:prstGeom prst="triangl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7.gif"/><Relationship Id="rId5" Type="http://schemas.openxmlformats.org/officeDocument/2006/relationships/image" Target="../media/image6.jpg"/><Relationship Id="rId6" Type="http://schemas.openxmlformats.org/officeDocument/2006/relationships/image" Target="../media/image2.png"/><Relationship Id="rId7" Type="http://schemas.openxmlformats.org/officeDocument/2006/relationships/image" Target="../media/image5.png"/><Relationship Id="rId8"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7.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7.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7.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7.gif"/><Relationship Id="rId5" Type="http://schemas.openxmlformats.org/officeDocument/2006/relationships/image" Target="../media/image9.png"/><Relationship Id="rId6"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image" Target="../media/image7.gif"/><Relationship Id="rId5" Type="http://schemas.openxmlformats.org/officeDocument/2006/relationships/image" Target="../media/image10.png"/><Relationship Id="rId6" Type="http://schemas.openxmlformats.org/officeDocument/2006/relationships/image" Target="../media/image12.png"/><Relationship Id="rId7"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image" Target="../media/image7.gif"/><Relationship Id="rId5" Type="http://schemas.openxmlformats.org/officeDocument/2006/relationships/image" Target="../media/image13.png"/><Relationship Id="rId6"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g"/><Relationship Id="rId4" Type="http://schemas.openxmlformats.org/officeDocument/2006/relationships/image" Target="../media/image7.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image" Target="../media/image7.gif"/><Relationship Id="rId5" Type="http://schemas.openxmlformats.org/officeDocument/2006/relationships/image" Target="../media/image14.png"/><Relationship Id="rId6" Type="http://schemas.openxmlformats.org/officeDocument/2006/relationships/image" Target="../media/image23.png"/><Relationship Id="rId7"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jpg"/><Relationship Id="rId4" Type="http://schemas.openxmlformats.org/officeDocument/2006/relationships/image" Target="../media/image7.gif"/><Relationship Id="rId5" Type="http://schemas.openxmlformats.org/officeDocument/2006/relationships/image" Target="../media/image17.png"/><Relationship Id="rId6"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jpg"/><Relationship Id="rId4" Type="http://schemas.openxmlformats.org/officeDocument/2006/relationships/image" Target="../media/image7.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7.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jpg"/><Relationship Id="rId4" Type="http://schemas.openxmlformats.org/officeDocument/2006/relationships/image" Target="../media/image7.gif"/><Relationship Id="rId5" Type="http://schemas.openxmlformats.org/officeDocument/2006/relationships/image" Target="../media/image21.png"/><Relationship Id="rId6"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jpg"/><Relationship Id="rId4" Type="http://schemas.openxmlformats.org/officeDocument/2006/relationships/image" Target="../media/image7.gif"/><Relationship Id="rId5" Type="http://schemas.openxmlformats.org/officeDocument/2006/relationships/image" Target="../media/image27.png"/><Relationship Id="rId6" Type="http://schemas.openxmlformats.org/officeDocument/2006/relationships/image" Target="../media/image19.jpg"/><Relationship Id="rId7" Type="http://schemas.openxmlformats.org/officeDocument/2006/relationships/image" Target="../media/image3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jpg"/><Relationship Id="rId4" Type="http://schemas.openxmlformats.org/officeDocument/2006/relationships/image" Target="../media/image7.gif"/><Relationship Id="rId5" Type="http://schemas.openxmlformats.org/officeDocument/2006/relationships/image" Target="../media/image24.png"/><Relationship Id="rId6"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jpg"/><Relationship Id="rId4" Type="http://schemas.openxmlformats.org/officeDocument/2006/relationships/image" Target="../media/image7.gif"/><Relationship Id="rId5" Type="http://schemas.openxmlformats.org/officeDocument/2006/relationships/image" Target="../media/image22.jpg"/><Relationship Id="rId6" Type="http://schemas.openxmlformats.org/officeDocument/2006/relationships/image" Target="../media/image30.jpg"/><Relationship Id="rId7" Type="http://schemas.openxmlformats.org/officeDocument/2006/relationships/image" Target="../media/image2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jpg"/><Relationship Id="rId4" Type="http://schemas.openxmlformats.org/officeDocument/2006/relationships/image" Target="../media/image7.gif"/><Relationship Id="rId5"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jpg"/><Relationship Id="rId4" Type="http://schemas.openxmlformats.org/officeDocument/2006/relationships/image" Target="../media/image7.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jpg"/><Relationship Id="rId4" Type="http://schemas.openxmlformats.org/officeDocument/2006/relationships/image" Target="../media/image7.gif"/><Relationship Id="rId5" Type="http://schemas.openxmlformats.org/officeDocument/2006/relationships/image" Target="../media/image2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jpg"/><Relationship Id="rId4" Type="http://schemas.openxmlformats.org/officeDocument/2006/relationships/image" Target="../media/image7.gif"/><Relationship Id="rId5" Type="http://schemas.openxmlformats.org/officeDocument/2006/relationships/image" Target="../media/image3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7.gif"/><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jpg"/><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7.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7.jpg"/><Relationship Id="rId4" Type="http://schemas.openxmlformats.org/officeDocument/2006/relationships/image" Target="../media/image7.gif"/><Relationship Id="rId5" Type="http://schemas.openxmlformats.org/officeDocument/2006/relationships/image" Target="../media/image34.jpg"/><Relationship Id="rId6" Type="http://schemas.openxmlformats.org/officeDocument/2006/relationships/image" Target="../media/image6.jpg"/><Relationship Id="rId7" Type="http://schemas.openxmlformats.org/officeDocument/2006/relationships/image" Target="../media/image31.png"/><Relationship Id="rId8"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
          <p:cNvSpPr txBox="1"/>
          <p:nvPr>
            <p:ph type="ctrTitle"/>
          </p:nvPr>
        </p:nvSpPr>
        <p:spPr>
          <a:xfrm>
            <a:off x="395536" y="1268760"/>
            <a:ext cx="8532440" cy="1395587"/>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3600"/>
              <a:buFont typeface="Anton"/>
              <a:buNone/>
            </a:pPr>
            <a:r>
              <a:rPr lang="es-ES" sz="3600">
                <a:latin typeface="Anton"/>
                <a:ea typeface="Anton"/>
                <a:cs typeface="Anton"/>
                <a:sym typeface="Anton"/>
              </a:rPr>
              <a:t>ACCIONES DE COOPERACIÓN 2019: </a:t>
            </a:r>
            <a:endParaRPr sz="3600">
              <a:latin typeface="Anton"/>
              <a:ea typeface="Anton"/>
              <a:cs typeface="Anton"/>
              <a:sym typeface="Anton"/>
            </a:endParaRPr>
          </a:p>
          <a:p>
            <a:pPr indent="0" lvl="0" marL="0" rtl="0" algn="ctr">
              <a:spcBef>
                <a:spcPts val="0"/>
              </a:spcBef>
              <a:spcAft>
                <a:spcPts val="0"/>
              </a:spcAft>
              <a:buClr>
                <a:schemeClr val="dk1"/>
              </a:buClr>
              <a:buSzPts val="3600"/>
              <a:buFont typeface="Anton"/>
              <a:buNone/>
            </a:pPr>
            <a:r>
              <a:rPr lang="es-ES" sz="3600">
                <a:latin typeface="Anton"/>
                <a:ea typeface="Anton"/>
                <a:cs typeface="Anton"/>
                <a:sym typeface="Anton"/>
              </a:rPr>
              <a:t>ESTRATEGIAS INNOVADORAS EN LA LUCHA FRENTE A LA DISENTERÍA</a:t>
            </a:r>
            <a:endParaRPr/>
          </a:p>
        </p:txBody>
      </p:sp>
      <p:pic>
        <p:nvPicPr>
          <p:cNvPr descr="Resultado de imagen de FEADER" id="106" name="Google Shape;106;p1"/>
          <p:cNvPicPr preferRelativeResize="0"/>
          <p:nvPr/>
        </p:nvPicPr>
        <p:blipFill rotWithShape="1">
          <a:blip r:embed="rId3">
            <a:alphaModFix/>
          </a:blip>
          <a:srcRect b="23737" l="0" r="0" t="22745"/>
          <a:stretch/>
        </p:blipFill>
        <p:spPr>
          <a:xfrm>
            <a:off x="6156176" y="188640"/>
            <a:ext cx="2880320" cy="743331"/>
          </a:xfrm>
          <a:prstGeom prst="rect">
            <a:avLst/>
          </a:prstGeom>
          <a:noFill/>
          <a:ln>
            <a:noFill/>
          </a:ln>
        </p:spPr>
      </p:pic>
      <p:pic>
        <p:nvPicPr>
          <p:cNvPr descr="Resultado de imagen de gobierno de aragon desarrollo rural y soste" id="107" name="Google Shape;107;p1"/>
          <p:cNvPicPr preferRelativeResize="0"/>
          <p:nvPr/>
        </p:nvPicPr>
        <p:blipFill rotWithShape="1">
          <a:blip r:embed="rId4">
            <a:alphaModFix/>
          </a:blip>
          <a:srcRect b="0" l="0" r="0" t="0"/>
          <a:stretch/>
        </p:blipFill>
        <p:spPr>
          <a:xfrm>
            <a:off x="285331" y="260648"/>
            <a:ext cx="2723870" cy="792088"/>
          </a:xfrm>
          <a:prstGeom prst="rect">
            <a:avLst/>
          </a:prstGeom>
          <a:noFill/>
          <a:ln>
            <a:noFill/>
          </a:ln>
        </p:spPr>
      </p:pic>
      <p:pic>
        <p:nvPicPr>
          <p:cNvPr descr="Resultado de imagen de centro tecnologico agropecuario cinco villas" id="108" name="Google Shape;108;p1"/>
          <p:cNvPicPr preferRelativeResize="0"/>
          <p:nvPr/>
        </p:nvPicPr>
        <p:blipFill rotWithShape="1">
          <a:blip r:embed="rId5">
            <a:alphaModFix/>
          </a:blip>
          <a:srcRect b="0" l="0" r="0" t="0"/>
          <a:stretch/>
        </p:blipFill>
        <p:spPr>
          <a:xfrm>
            <a:off x="5486315" y="5085184"/>
            <a:ext cx="1101909" cy="590828"/>
          </a:xfrm>
          <a:prstGeom prst="rect">
            <a:avLst/>
          </a:prstGeom>
          <a:noFill/>
          <a:ln>
            <a:noFill/>
          </a:ln>
        </p:spPr>
      </p:pic>
      <p:sp>
        <p:nvSpPr>
          <p:cNvPr id="109" name="Google Shape;109;p1"/>
          <p:cNvSpPr txBox="1"/>
          <p:nvPr/>
        </p:nvSpPr>
        <p:spPr>
          <a:xfrm>
            <a:off x="876321" y="3694745"/>
            <a:ext cx="311303"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s-ES" sz="1200" u="none" cap="none" strike="noStrike">
                <a:solidFill>
                  <a:schemeClr val="dk1"/>
                </a:solidFill>
                <a:latin typeface="Gill Sans"/>
                <a:ea typeface="Gill Sans"/>
                <a:cs typeface="Gill Sans"/>
                <a:sym typeface="Gill Sans"/>
              </a:rPr>
              <a:t>S</a:t>
            </a:r>
            <a:endParaRPr b="0" i="0" sz="1200" u="none" cap="none" strike="noStrike">
              <a:solidFill>
                <a:schemeClr val="dk1"/>
              </a:solidFill>
              <a:latin typeface="Gill Sans"/>
              <a:ea typeface="Gill Sans"/>
              <a:cs typeface="Gill Sans"/>
              <a:sym typeface="Gill Sans"/>
            </a:endParaRPr>
          </a:p>
          <a:p>
            <a:pPr indent="0" lvl="0" marL="0" marR="0" rtl="0" algn="ctr">
              <a:spcBef>
                <a:spcPts val="0"/>
              </a:spcBef>
              <a:spcAft>
                <a:spcPts val="0"/>
              </a:spcAft>
              <a:buNone/>
            </a:pPr>
            <a:r>
              <a:rPr b="0" i="0" lang="es-ES" sz="1200" u="none" cap="none" strike="noStrike">
                <a:solidFill>
                  <a:schemeClr val="dk1"/>
                </a:solidFill>
                <a:latin typeface="Gill Sans"/>
                <a:ea typeface="Gill Sans"/>
                <a:cs typeface="Gill Sans"/>
                <a:sym typeface="Gill Sans"/>
              </a:rPr>
              <a:t>O</a:t>
            </a:r>
            <a:endParaRPr/>
          </a:p>
          <a:p>
            <a:pPr indent="0" lvl="0" marL="0" marR="0" rtl="0" algn="ctr">
              <a:spcBef>
                <a:spcPts val="0"/>
              </a:spcBef>
              <a:spcAft>
                <a:spcPts val="0"/>
              </a:spcAft>
              <a:buNone/>
            </a:pPr>
            <a:r>
              <a:rPr b="0" i="0" lang="es-ES" sz="1200" u="none" cap="none" strike="noStrike">
                <a:solidFill>
                  <a:schemeClr val="dk1"/>
                </a:solidFill>
                <a:latin typeface="Gill Sans"/>
                <a:ea typeface="Gill Sans"/>
                <a:cs typeface="Gill Sans"/>
                <a:sym typeface="Gill Sans"/>
              </a:rPr>
              <a:t>C</a:t>
            </a:r>
            <a:endParaRPr/>
          </a:p>
          <a:p>
            <a:pPr indent="0" lvl="0" marL="0" marR="0" rtl="0" algn="ctr">
              <a:spcBef>
                <a:spcPts val="0"/>
              </a:spcBef>
              <a:spcAft>
                <a:spcPts val="0"/>
              </a:spcAft>
              <a:buNone/>
            </a:pPr>
            <a:r>
              <a:rPr b="0" i="0" lang="es-ES" sz="1200" u="none" cap="none" strike="noStrike">
                <a:solidFill>
                  <a:schemeClr val="dk1"/>
                </a:solidFill>
                <a:latin typeface="Gill Sans"/>
                <a:ea typeface="Gill Sans"/>
                <a:cs typeface="Gill Sans"/>
                <a:sym typeface="Gill Sans"/>
              </a:rPr>
              <a:t>I</a:t>
            </a:r>
            <a:endParaRPr/>
          </a:p>
          <a:p>
            <a:pPr indent="0" lvl="0" marL="0" marR="0" rtl="0" algn="ctr">
              <a:spcBef>
                <a:spcPts val="0"/>
              </a:spcBef>
              <a:spcAft>
                <a:spcPts val="0"/>
              </a:spcAft>
              <a:buNone/>
            </a:pPr>
            <a:r>
              <a:rPr b="0" i="0" lang="es-ES" sz="1200" u="none" cap="none" strike="noStrike">
                <a:solidFill>
                  <a:schemeClr val="dk1"/>
                </a:solidFill>
                <a:latin typeface="Gill Sans"/>
                <a:ea typeface="Gill Sans"/>
                <a:cs typeface="Gill Sans"/>
                <a:sym typeface="Gill Sans"/>
              </a:rPr>
              <a:t>O</a:t>
            </a:r>
            <a:endParaRPr/>
          </a:p>
          <a:p>
            <a:pPr indent="0" lvl="0" marL="0" marR="0" rtl="0" algn="ctr">
              <a:spcBef>
                <a:spcPts val="0"/>
              </a:spcBef>
              <a:spcAft>
                <a:spcPts val="0"/>
              </a:spcAft>
              <a:buNone/>
            </a:pPr>
            <a:r>
              <a:rPr b="0" i="0" lang="es-ES" sz="1200" u="none" cap="none" strike="noStrike">
                <a:solidFill>
                  <a:schemeClr val="dk1"/>
                </a:solidFill>
                <a:latin typeface="Gill Sans"/>
                <a:ea typeface="Gill Sans"/>
                <a:cs typeface="Gill Sans"/>
                <a:sym typeface="Gill Sans"/>
              </a:rPr>
              <a:t>S</a:t>
            </a:r>
            <a:endParaRPr/>
          </a:p>
        </p:txBody>
      </p:sp>
      <p:sp>
        <p:nvSpPr>
          <p:cNvPr id="110" name="Google Shape;110;p1"/>
          <p:cNvSpPr txBox="1"/>
          <p:nvPr/>
        </p:nvSpPr>
        <p:spPr>
          <a:xfrm>
            <a:off x="1171935" y="5085184"/>
            <a:ext cx="1462865"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s-ES" sz="1100" u="none" cap="none" strike="noStrike">
                <a:solidFill>
                  <a:schemeClr val="dk1"/>
                </a:solidFill>
                <a:latin typeface="Gill Sans"/>
                <a:ea typeface="Gill Sans"/>
                <a:cs typeface="Gill Sans"/>
                <a:sym typeface="Gill Sans"/>
              </a:rPr>
              <a:t>COLABORADORES</a:t>
            </a:r>
            <a:endParaRPr/>
          </a:p>
        </p:txBody>
      </p:sp>
      <p:pic>
        <p:nvPicPr>
          <p:cNvPr id="111" name="Google Shape;111;p1"/>
          <p:cNvPicPr preferRelativeResize="0"/>
          <p:nvPr/>
        </p:nvPicPr>
        <p:blipFill rotWithShape="1">
          <a:blip r:embed="rId6">
            <a:alphaModFix/>
          </a:blip>
          <a:srcRect b="0" l="0" r="0" t="0"/>
          <a:stretch/>
        </p:blipFill>
        <p:spPr>
          <a:xfrm>
            <a:off x="2710871" y="5085184"/>
            <a:ext cx="2005146" cy="634743"/>
          </a:xfrm>
          <a:prstGeom prst="rect">
            <a:avLst/>
          </a:prstGeom>
          <a:noFill/>
          <a:ln>
            <a:noFill/>
          </a:ln>
        </p:spPr>
      </p:pic>
      <p:pic>
        <p:nvPicPr>
          <p:cNvPr id="112" name="Google Shape;112;p1"/>
          <p:cNvPicPr preferRelativeResize="0"/>
          <p:nvPr/>
        </p:nvPicPr>
        <p:blipFill rotWithShape="1">
          <a:blip r:embed="rId7">
            <a:alphaModFix/>
          </a:blip>
          <a:srcRect b="0" l="0" r="-32345" t="-19674"/>
          <a:stretch/>
        </p:blipFill>
        <p:spPr>
          <a:xfrm>
            <a:off x="2441654" y="3784149"/>
            <a:ext cx="2395700" cy="963550"/>
          </a:xfrm>
          <a:prstGeom prst="rect">
            <a:avLst/>
          </a:prstGeom>
          <a:noFill/>
          <a:ln>
            <a:noFill/>
          </a:ln>
        </p:spPr>
      </p:pic>
      <p:pic>
        <p:nvPicPr>
          <p:cNvPr id="113" name="Google Shape;113;p1"/>
          <p:cNvPicPr preferRelativeResize="0"/>
          <p:nvPr/>
        </p:nvPicPr>
        <p:blipFill>
          <a:blip r:embed="rId8">
            <a:alphaModFix/>
          </a:blip>
          <a:stretch>
            <a:fillRect/>
          </a:stretch>
        </p:blipFill>
        <p:spPr>
          <a:xfrm>
            <a:off x="5185600" y="3718997"/>
            <a:ext cx="778400" cy="1099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1617149ca07_0_57"/>
          <p:cNvSpPr txBox="1"/>
          <p:nvPr/>
        </p:nvSpPr>
        <p:spPr>
          <a:xfrm>
            <a:off x="395561" y="1264568"/>
            <a:ext cx="8352900" cy="4608600"/>
          </a:xfrm>
          <a:prstGeom prst="rect">
            <a:avLst/>
          </a:prstGeom>
          <a:noFill/>
          <a:ln>
            <a:noFill/>
          </a:ln>
        </p:spPr>
        <p:txBody>
          <a:bodyPr anchorCtr="0" anchor="t" bIns="45700" lIns="91425" spcFirstLastPara="1" rIns="91425" wrap="square" tIns="45700">
            <a:noAutofit/>
          </a:bodyPr>
          <a:lstStyle/>
          <a:p>
            <a:pPr indent="-274320" lvl="0" marL="274320" marR="0" rtl="0" algn="just">
              <a:spcBef>
                <a:spcPts val="0"/>
              </a:spcBef>
              <a:spcAft>
                <a:spcPts val="0"/>
              </a:spcAft>
              <a:buClr>
                <a:schemeClr val="accent1"/>
              </a:buClr>
              <a:buSzPts val="1368"/>
              <a:buFont typeface="Noto Sans Symbols"/>
              <a:buChar char="🞂"/>
            </a:pPr>
            <a:r>
              <a:rPr b="1" i="0" lang="es-ES" sz="1800" u="sng" cap="none" strike="noStrike">
                <a:solidFill>
                  <a:srgbClr val="000000"/>
                </a:solidFill>
                <a:latin typeface="Batang"/>
                <a:ea typeface="Batang"/>
                <a:cs typeface="Batang"/>
                <a:sym typeface="Batang"/>
              </a:rPr>
              <a:t>Actividad </a:t>
            </a:r>
            <a:r>
              <a:rPr b="1" lang="es-ES" sz="1800" u="sng">
                <a:latin typeface="Batang"/>
                <a:ea typeface="Batang"/>
                <a:cs typeface="Batang"/>
                <a:sym typeface="Batang"/>
              </a:rPr>
              <a:t>2: Diseño y desarrollo de estrategias para el control y erradicación de la enfermedad.</a:t>
            </a:r>
            <a:endParaRPr b="1" sz="1800" u="sng">
              <a:latin typeface="Batang"/>
              <a:ea typeface="Batang"/>
              <a:cs typeface="Batang"/>
              <a:sym typeface="Batang"/>
            </a:endParaRPr>
          </a:p>
          <a:p>
            <a:pPr indent="-250190" lvl="0" marL="167640" marR="57785" rtl="0" algn="just">
              <a:spcBef>
                <a:spcPts val="1000"/>
              </a:spcBef>
              <a:spcAft>
                <a:spcPts val="0"/>
              </a:spcAft>
              <a:buClr>
                <a:schemeClr val="dk1"/>
              </a:buClr>
              <a:buSzPts val="1300"/>
              <a:buAutoNum type="arabicPeriod" startAt="3"/>
            </a:pPr>
            <a:r>
              <a:rPr i="1" lang="es-ES" sz="1300">
                <a:solidFill>
                  <a:schemeClr val="dk1"/>
                </a:solidFill>
              </a:rPr>
              <a:t>VALIDACIÓN DE ESTRATEGIAS (2019-2021)</a:t>
            </a:r>
            <a:endParaRPr sz="1300">
              <a:solidFill>
                <a:schemeClr val="dk1"/>
              </a:solidFill>
            </a:endParaRPr>
          </a:p>
          <a:p>
            <a:pPr indent="-256540" lvl="0" marL="347980" marR="57150" rtl="0" algn="l">
              <a:spcBef>
                <a:spcPts val="735"/>
              </a:spcBef>
              <a:spcAft>
                <a:spcPts val="0"/>
              </a:spcAft>
              <a:buClr>
                <a:schemeClr val="dk1"/>
              </a:buClr>
              <a:buSzPts val="1200"/>
              <a:buAutoNum type="alphaLcPeriod"/>
            </a:pPr>
            <a:r>
              <a:rPr lang="es-ES" sz="1200" u="sng">
                <a:solidFill>
                  <a:schemeClr val="dk1"/>
                </a:solidFill>
              </a:rPr>
              <a:t>Estrategia alimenticia: </a:t>
            </a:r>
            <a:r>
              <a:rPr lang="es-ES" sz="1200">
                <a:solidFill>
                  <a:schemeClr val="dk1"/>
                </a:solidFill>
              </a:rPr>
              <a:t> extractos naturales con efectos acidificantes, higienizantes, modificadores del pH intestinal, inmunoestimulantes, antioxidantes, prebióticos o probióticos de la flora…</a:t>
            </a:r>
            <a:endParaRPr sz="1200">
              <a:solidFill>
                <a:schemeClr val="dk1"/>
              </a:solidFill>
            </a:endParaRPr>
          </a:p>
          <a:p>
            <a:pPr indent="0" lvl="0" marL="914400" marR="57150" rtl="0" algn="l">
              <a:spcBef>
                <a:spcPts val="0"/>
              </a:spcBef>
              <a:spcAft>
                <a:spcPts val="0"/>
              </a:spcAft>
              <a:buNone/>
            </a:pPr>
            <a:r>
              <a:t/>
            </a:r>
            <a:endParaRPr sz="1200">
              <a:solidFill>
                <a:schemeClr val="dk1"/>
              </a:solidFill>
            </a:endParaRPr>
          </a:p>
          <a:p>
            <a:pPr indent="-256540" lvl="0" marL="347980" marR="57785" rtl="0" algn="l">
              <a:spcBef>
                <a:spcPts val="0"/>
              </a:spcBef>
              <a:spcAft>
                <a:spcPts val="0"/>
              </a:spcAft>
              <a:buClr>
                <a:schemeClr val="dk1"/>
              </a:buClr>
              <a:buSzPts val="1200"/>
              <a:buAutoNum type="alphaLcPeriod"/>
            </a:pPr>
            <a:r>
              <a:rPr lang="es-ES" sz="1200" u="sng">
                <a:solidFill>
                  <a:schemeClr val="dk1"/>
                </a:solidFill>
              </a:rPr>
              <a:t>Estrategias de manejo: </a:t>
            </a:r>
            <a:r>
              <a:rPr lang="es-ES" sz="1200">
                <a:solidFill>
                  <a:schemeClr val="dk1"/>
                </a:solidFill>
              </a:rPr>
              <a:t>distribución de los animales en la granja e instalaciones, aislamientos entre grupos… </a:t>
            </a:r>
            <a:endParaRPr sz="1200">
              <a:solidFill>
                <a:schemeClr val="dk1"/>
              </a:solidFill>
            </a:endParaRPr>
          </a:p>
          <a:p>
            <a:pPr indent="0" lvl="0" marL="349250" marR="57785" rtl="0" algn="just">
              <a:spcBef>
                <a:spcPts val="0"/>
              </a:spcBef>
              <a:spcAft>
                <a:spcPts val="0"/>
              </a:spcAft>
              <a:buNone/>
            </a:pPr>
            <a:r>
              <a:t/>
            </a:r>
            <a:endParaRPr sz="1200">
              <a:solidFill>
                <a:schemeClr val="dk1"/>
              </a:solidFill>
            </a:endParaRPr>
          </a:p>
          <a:p>
            <a:pPr indent="-256540" lvl="0" marL="347980" marR="57785" rtl="0" algn="just">
              <a:spcBef>
                <a:spcPts val="0"/>
              </a:spcBef>
              <a:spcAft>
                <a:spcPts val="0"/>
              </a:spcAft>
              <a:buClr>
                <a:schemeClr val="dk1"/>
              </a:buClr>
              <a:buSzPts val="1200"/>
              <a:buAutoNum type="alphaLcPeriod"/>
            </a:pPr>
            <a:r>
              <a:rPr lang="es-ES" sz="1200" u="sng">
                <a:solidFill>
                  <a:schemeClr val="dk1"/>
                </a:solidFill>
              </a:rPr>
              <a:t>Estrategias de limpieza y desinfección:</a:t>
            </a:r>
            <a:r>
              <a:rPr lang="es-ES" sz="1200">
                <a:solidFill>
                  <a:schemeClr val="dk1"/>
                </a:solidFill>
              </a:rPr>
              <a:t> nuevos protocolos de limpieza de granja y la determinación de los puntos críticos de transmisión </a:t>
            </a:r>
            <a:endParaRPr sz="1200">
              <a:solidFill>
                <a:schemeClr val="dk1"/>
              </a:solidFill>
            </a:endParaRPr>
          </a:p>
          <a:p>
            <a:pPr indent="0" lvl="0" marL="914400" marR="57785" rtl="0" algn="just">
              <a:spcBef>
                <a:spcPts val="0"/>
              </a:spcBef>
              <a:spcAft>
                <a:spcPts val="0"/>
              </a:spcAft>
              <a:buNone/>
            </a:pPr>
            <a:r>
              <a:t/>
            </a:r>
            <a:endParaRPr sz="1200">
              <a:solidFill>
                <a:schemeClr val="dk1"/>
              </a:solidFill>
            </a:endParaRPr>
          </a:p>
          <a:p>
            <a:pPr indent="-256540" lvl="0" marL="347980" marR="57785" rtl="0" algn="l">
              <a:spcBef>
                <a:spcPts val="0"/>
              </a:spcBef>
              <a:spcAft>
                <a:spcPts val="0"/>
              </a:spcAft>
              <a:buClr>
                <a:schemeClr val="dk1"/>
              </a:buClr>
              <a:buSzPts val="1200"/>
              <a:buAutoNum type="alphaLcPeriod"/>
            </a:pPr>
            <a:r>
              <a:rPr lang="es-ES" sz="1200" u="sng">
                <a:solidFill>
                  <a:schemeClr val="dk1"/>
                </a:solidFill>
              </a:rPr>
              <a:t>Estrategias de erradicación de portadores de otras especies (reservorios): </a:t>
            </a:r>
            <a:r>
              <a:rPr lang="es-ES" sz="1200">
                <a:solidFill>
                  <a:schemeClr val="dk1"/>
                </a:solidFill>
              </a:rPr>
              <a:t>protocolos estrictos de control de roedores (ratas y ratones) </a:t>
            </a:r>
            <a:endParaRPr sz="1200">
              <a:solidFill>
                <a:schemeClr val="dk1"/>
              </a:solidFill>
            </a:endParaRPr>
          </a:p>
          <a:p>
            <a:pPr indent="0" lvl="0" marL="914400" marR="57785" rtl="0" algn="l">
              <a:spcBef>
                <a:spcPts val="0"/>
              </a:spcBef>
              <a:spcAft>
                <a:spcPts val="0"/>
              </a:spcAft>
              <a:buNone/>
            </a:pPr>
            <a:r>
              <a:t/>
            </a:r>
            <a:endParaRPr sz="1200">
              <a:solidFill>
                <a:schemeClr val="dk1"/>
              </a:solidFill>
            </a:endParaRPr>
          </a:p>
          <a:p>
            <a:pPr indent="-256540" lvl="0" marL="347980" marR="57785" rtl="0" algn="just">
              <a:spcBef>
                <a:spcPts val="0"/>
              </a:spcBef>
              <a:spcAft>
                <a:spcPts val="0"/>
              </a:spcAft>
              <a:buClr>
                <a:schemeClr val="dk1"/>
              </a:buClr>
              <a:buSzPts val="1200"/>
              <a:buAutoNum type="alphaLcPeriod"/>
            </a:pPr>
            <a:r>
              <a:rPr lang="es-ES" sz="1200" u="sng">
                <a:solidFill>
                  <a:schemeClr val="dk1"/>
                </a:solidFill>
              </a:rPr>
              <a:t>Estrategias de transporte: </a:t>
            </a:r>
            <a:r>
              <a:rPr lang="es-ES" sz="1200">
                <a:solidFill>
                  <a:schemeClr val="dk1"/>
                </a:solidFill>
              </a:rPr>
              <a:t>protocolos de desinfección y limpieza de camiones con muestreos aleatorios </a:t>
            </a:r>
            <a:endParaRPr sz="1200">
              <a:solidFill>
                <a:schemeClr val="dk1"/>
              </a:solidFill>
            </a:endParaRPr>
          </a:p>
          <a:p>
            <a:pPr indent="0" lvl="0" marL="914400" marR="57785" rtl="0" algn="just">
              <a:spcBef>
                <a:spcPts val="0"/>
              </a:spcBef>
              <a:spcAft>
                <a:spcPts val="0"/>
              </a:spcAft>
              <a:buNone/>
            </a:pPr>
            <a:r>
              <a:t/>
            </a:r>
            <a:endParaRPr sz="1200">
              <a:solidFill>
                <a:schemeClr val="dk1"/>
              </a:solidFill>
            </a:endParaRPr>
          </a:p>
          <a:p>
            <a:pPr indent="-256540" lvl="0" marL="347980" marR="57785" rtl="0" algn="just">
              <a:spcBef>
                <a:spcPts val="0"/>
              </a:spcBef>
              <a:spcAft>
                <a:spcPts val="0"/>
              </a:spcAft>
              <a:buClr>
                <a:schemeClr val="dk1"/>
              </a:buClr>
              <a:buSzPts val="1200"/>
              <a:buAutoNum type="alphaLcPeriod"/>
            </a:pPr>
            <a:r>
              <a:rPr lang="es-ES" sz="1200" u="sng">
                <a:solidFill>
                  <a:schemeClr val="dk1"/>
                </a:solidFill>
              </a:rPr>
              <a:t>Programa gestor de estiércol: </a:t>
            </a:r>
            <a:r>
              <a:rPr lang="es-ES" sz="1200">
                <a:solidFill>
                  <a:schemeClr val="dk1"/>
                </a:solidFill>
              </a:rPr>
              <a:t> medidas preventivas y de tratamiento del purín para la eliminación y control de los purines contaminados </a:t>
            </a:r>
            <a:endParaRPr sz="1200">
              <a:solidFill>
                <a:schemeClr val="dk1"/>
              </a:solidFill>
            </a:endParaRPr>
          </a:p>
          <a:p>
            <a:pPr indent="0" lvl="0" marL="914400" marR="57785" rtl="0" algn="just">
              <a:spcBef>
                <a:spcPts val="0"/>
              </a:spcBef>
              <a:spcAft>
                <a:spcPts val="0"/>
              </a:spcAft>
              <a:buNone/>
            </a:pPr>
            <a:r>
              <a:t/>
            </a:r>
            <a:endParaRPr sz="1200">
              <a:solidFill>
                <a:schemeClr val="dk1"/>
              </a:solidFill>
            </a:endParaRPr>
          </a:p>
          <a:p>
            <a:pPr indent="-256540" lvl="0" marL="347980" marR="57785" rtl="0" algn="l">
              <a:lnSpc>
                <a:spcPct val="100000"/>
              </a:lnSpc>
              <a:spcBef>
                <a:spcPts val="0"/>
              </a:spcBef>
              <a:spcAft>
                <a:spcPts val="0"/>
              </a:spcAft>
              <a:buClr>
                <a:schemeClr val="dk1"/>
              </a:buClr>
              <a:buSzPts val="1200"/>
              <a:buAutoNum type="alphaLcPeriod"/>
            </a:pPr>
            <a:r>
              <a:rPr lang="es-ES" sz="1200" u="sng">
                <a:solidFill>
                  <a:schemeClr val="dk1"/>
                </a:solidFill>
              </a:rPr>
              <a:t>Protocolos diagnósticos optimizados</a:t>
            </a:r>
            <a:r>
              <a:rPr lang="es-ES" sz="1200">
                <a:solidFill>
                  <a:schemeClr val="dk1"/>
                </a:solidFill>
              </a:rPr>
              <a:t>: valoración de efectividad de las técnicas diagnósticas, comparativa de cepas identificadas, y estudio de antiobioresitencias, perfil genético, antibiograma… </a:t>
            </a:r>
            <a:endParaRPr sz="1200">
              <a:solidFill>
                <a:schemeClr val="dk1"/>
              </a:solidFill>
            </a:endParaRPr>
          </a:p>
          <a:p>
            <a:pPr indent="0" lvl="0" marL="914400" marR="57785" rtl="0" algn="l">
              <a:lnSpc>
                <a:spcPct val="100000"/>
              </a:lnSpc>
              <a:spcBef>
                <a:spcPts val="0"/>
              </a:spcBef>
              <a:spcAft>
                <a:spcPts val="0"/>
              </a:spcAft>
              <a:buNone/>
            </a:pPr>
            <a:r>
              <a:t/>
            </a:r>
            <a:endParaRPr sz="1200">
              <a:solidFill>
                <a:schemeClr val="dk1"/>
              </a:solidFill>
            </a:endParaRPr>
          </a:p>
          <a:p>
            <a:pPr indent="-256540" lvl="0" marL="347980" marR="57785" rtl="0" algn="l">
              <a:lnSpc>
                <a:spcPct val="100000"/>
              </a:lnSpc>
              <a:spcBef>
                <a:spcPts val="0"/>
              </a:spcBef>
              <a:spcAft>
                <a:spcPts val="0"/>
              </a:spcAft>
              <a:buClr>
                <a:schemeClr val="dk1"/>
              </a:buClr>
              <a:buSzPts val="1200"/>
              <a:buAutoNum type="alphaLcPeriod"/>
            </a:pPr>
            <a:r>
              <a:rPr lang="es-ES" sz="1200" u="sng">
                <a:solidFill>
                  <a:schemeClr val="dk1"/>
                </a:solidFill>
              </a:rPr>
              <a:t>Estrategia profiláctica</a:t>
            </a:r>
            <a:r>
              <a:rPr lang="es-ES" sz="1200">
                <a:solidFill>
                  <a:schemeClr val="dk1"/>
                </a:solidFill>
              </a:rPr>
              <a:t>: autovacunas, protocolos de contención y de bioseguridad…</a:t>
            </a:r>
            <a:endParaRPr sz="1200">
              <a:solidFill>
                <a:schemeClr val="dk1"/>
              </a:solidFill>
            </a:endParaRPr>
          </a:p>
          <a:p>
            <a:pPr indent="0" lvl="0" marL="914400" marR="57785" rtl="0" algn="l">
              <a:lnSpc>
                <a:spcPct val="100000"/>
              </a:lnSpc>
              <a:spcBef>
                <a:spcPts val="0"/>
              </a:spcBef>
              <a:spcAft>
                <a:spcPts val="0"/>
              </a:spcAft>
              <a:buNone/>
            </a:pPr>
            <a:r>
              <a:t/>
            </a:r>
            <a:endParaRPr sz="1200">
              <a:solidFill>
                <a:schemeClr val="dk1"/>
              </a:solidFill>
            </a:endParaRPr>
          </a:p>
          <a:p>
            <a:pPr indent="-256540" lvl="0" marL="347980" marR="57785" rtl="0" algn="l">
              <a:lnSpc>
                <a:spcPct val="100000"/>
              </a:lnSpc>
              <a:spcBef>
                <a:spcPts val="0"/>
              </a:spcBef>
              <a:spcAft>
                <a:spcPts val="0"/>
              </a:spcAft>
              <a:buClr>
                <a:schemeClr val="dk1"/>
              </a:buClr>
              <a:buSzPts val="1200"/>
              <a:buAutoNum type="alphaLcPeriod"/>
            </a:pPr>
            <a:r>
              <a:rPr lang="es-ES" sz="1200" u="sng">
                <a:solidFill>
                  <a:schemeClr val="dk1"/>
                </a:solidFill>
              </a:rPr>
              <a:t>Estudio de animales asintomáticos y su evolución</a:t>
            </a:r>
            <a:endParaRPr u="sng">
              <a:solidFill>
                <a:schemeClr val="dk1"/>
              </a:solidFill>
            </a:endParaRPr>
          </a:p>
        </p:txBody>
      </p:sp>
      <p:pic>
        <p:nvPicPr>
          <p:cNvPr descr="Resultado de imagen de FEADER" id="184" name="Google Shape;184;g1617149ca07_0_57"/>
          <p:cNvPicPr preferRelativeResize="0"/>
          <p:nvPr/>
        </p:nvPicPr>
        <p:blipFill rotWithShape="1">
          <a:blip r:embed="rId3">
            <a:alphaModFix/>
          </a:blip>
          <a:srcRect b="23735" l="0" r="0" t="22745"/>
          <a:stretch/>
        </p:blipFill>
        <p:spPr>
          <a:xfrm>
            <a:off x="7092280" y="136518"/>
            <a:ext cx="2051720" cy="529492"/>
          </a:xfrm>
          <a:prstGeom prst="rect">
            <a:avLst/>
          </a:prstGeom>
          <a:noFill/>
          <a:ln>
            <a:noFill/>
          </a:ln>
        </p:spPr>
      </p:pic>
      <p:pic>
        <p:nvPicPr>
          <p:cNvPr descr="Resultado de imagen de gobierno de aragon desarrollo rural y soste" id="185" name="Google Shape;185;g1617149ca07_0_57"/>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sp>
        <p:nvSpPr>
          <p:cNvPr id="186" name="Google Shape;186;g1617149ca07_0_57"/>
          <p:cNvSpPr txBox="1"/>
          <p:nvPr/>
        </p:nvSpPr>
        <p:spPr>
          <a:xfrm>
            <a:off x="412365" y="332656"/>
            <a:ext cx="8352900" cy="864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4800">
                <a:latin typeface="Anton"/>
                <a:ea typeface="Anton"/>
                <a:cs typeface="Anton"/>
                <a:sym typeface="Anton"/>
              </a:rPr>
              <a:t>PLAN DE TRABAJO</a:t>
            </a:r>
            <a:endParaRPr b="0" i="0" sz="4800" u="none" cap="none" strike="noStrike">
              <a:solidFill>
                <a:srgbClr val="000000"/>
              </a:solidFill>
              <a:latin typeface="Anton"/>
              <a:ea typeface="Anton"/>
              <a:cs typeface="Anton"/>
              <a:sym typeface="Anto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1617149ca07_0_71"/>
          <p:cNvSpPr txBox="1"/>
          <p:nvPr/>
        </p:nvSpPr>
        <p:spPr>
          <a:xfrm>
            <a:off x="395536" y="1340768"/>
            <a:ext cx="8352900" cy="4608600"/>
          </a:xfrm>
          <a:prstGeom prst="rect">
            <a:avLst/>
          </a:prstGeom>
          <a:noFill/>
          <a:ln>
            <a:noFill/>
          </a:ln>
        </p:spPr>
        <p:txBody>
          <a:bodyPr anchorCtr="0" anchor="t" bIns="45700" lIns="91425" spcFirstLastPara="1" rIns="91425" wrap="square" tIns="45700">
            <a:noAutofit/>
          </a:bodyPr>
          <a:lstStyle/>
          <a:p>
            <a:pPr indent="-274320" lvl="0" marL="274320" marR="0" rtl="0" algn="just">
              <a:spcBef>
                <a:spcPts val="0"/>
              </a:spcBef>
              <a:spcAft>
                <a:spcPts val="0"/>
              </a:spcAft>
              <a:buClr>
                <a:schemeClr val="accent1"/>
              </a:buClr>
              <a:buSzPts val="1368"/>
              <a:buFont typeface="Noto Sans Symbols"/>
              <a:buChar char="🞂"/>
            </a:pPr>
            <a:r>
              <a:rPr b="1" i="0" lang="es-ES" sz="1800" u="sng" cap="none" strike="noStrike">
                <a:solidFill>
                  <a:srgbClr val="000000"/>
                </a:solidFill>
                <a:latin typeface="Batang"/>
                <a:ea typeface="Batang"/>
                <a:cs typeface="Batang"/>
                <a:sym typeface="Batang"/>
              </a:rPr>
              <a:t>Actividad </a:t>
            </a:r>
            <a:r>
              <a:rPr b="1" lang="es-ES" sz="1800" u="sng">
                <a:latin typeface="Batang"/>
                <a:ea typeface="Batang"/>
                <a:cs typeface="Batang"/>
                <a:sym typeface="Batang"/>
              </a:rPr>
              <a:t>3: Plan estratégico global. Optimización de las medidas estratégicas y evaluación de los resultados. Plan de difusión.</a:t>
            </a:r>
            <a:endParaRPr b="1" sz="1800" u="sng">
              <a:latin typeface="Batang"/>
              <a:ea typeface="Batang"/>
              <a:cs typeface="Batang"/>
              <a:sym typeface="Batang"/>
            </a:endParaRPr>
          </a:p>
          <a:p>
            <a:pPr indent="0" lvl="0" marL="0" marR="57150" rtl="0" algn="just">
              <a:spcBef>
                <a:spcPts val="0"/>
              </a:spcBef>
              <a:spcAft>
                <a:spcPts val="0"/>
              </a:spcAft>
              <a:buNone/>
            </a:pPr>
            <a:r>
              <a:t/>
            </a:r>
            <a:endParaRPr sz="1100">
              <a:solidFill>
                <a:schemeClr val="dk1"/>
              </a:solidFill>
            </a:endParaRPr>
          </a:p>
          <a:p>
            <a:pPr indent="0" lvl="0" marL="0" marR="57150" rtl="0" algn="just">
              <a:spcBef>
                <a:spcPts val="0"/>
              </a:spcBef>
              <a:spcAft>
                <a:spcPts val="0"/>
              </a:spcAft>
              <a:buNone/>
            </a:pPr>
            <a:r>
              <a:rPr lang="es-ES">
                <a:solidFill>
                  <a:schemeClr val="dk1"/>
                </a:solidFill>
              </a:rPr>
              <a:t>Elaboración de una Estrategia Global de Erradicación que abarque todas las estrategias específicas definidas anteriormente que hayan presentado mejores resultados y que conformen un Plan de Bioseguridad efectivo frente a la enfermedad. La estrategia incluirá protocolos efectivos frente a la aparición de brotes pero también estrategias preventivas para evitar que emerjan nuevos focos. </a:t>
            </a:r>
            <a:endParaRPr>
              <a:solidFill>
                <a:schemeClr val="dk1"/>
              </a:solidFill>
            </a:endParaRPr>
          </a:p>
          <a:p>
            <a:pPr indent="0" lvl="0" marL="0" marR="57150" rtl="0" algn="just">
              <a:spcBef>
                <a:spcPts val="0"/>
              </a:spcBef>
              <a:spcAft>
                <a:spcPts val="0"/>
              </a:spcAft>
              <a:buNone/>
            </a:pPr>
            <a:r>
              <a:t/>
            </a:r>
            <a:endParaRPr>
              <a:solidFill>
                <a:schemeClr val="dk1"/>
              </a:solidFill>
            </a:endParaRPr>
          </a:p>
          <a:p>
            <a:pPr indent="-256540" lvl="0" marL="624840" marR="57150" rtl="0" algn="just">
              <a:spcBef>
                <a:spcPts val="0"/>
              </a:spcBef>
              <a:spcAft>
                <a:spcPts val="0"/>
              </a:spcAft>
              <a:buClr>
                <a:schemeClr val="dk1"/>
              </a:buClr>
              <a:buSzPts val="1400"/>
              <a:buAutoNum type="arabicPeriod"/>
            </a:pPr>
            <a:r>
              <a:rPr lang="es-ES" u="sng">
                <a:solidFill>
                  <a:schemeClr val="dk1"/>
                </a:solidFill>
              </a:rPr>
              <a:t>Determinación del Plan de Erradicación y Bioseguridad Global</a:t>
            </a:r>
            <a:r>
              <a:rPr lang="es-ES">
                <a:solidFill>
                  <a:schemeClr val="dk1"/>
                </a:solidFill>
              </a:rPr>
              <a:t> de las explotaciones frente a la disentería en base a los resultados de cada una de las medidas estratégicas valoradas en la actividad anterior. </a:t>
            </a:r>
            <a:endParaRPr>
              <a:solidFill>
                <a:schemeClr val="dk1"/>
              </a:solidFill>
            </a:endParaRPr>
          </a:p>
          <a:p>
            <a:pPr indent="0" lvl="0" marL="914400" marR="57150" rtl="0" algn="just">
              <a:spcBef>
                <a:spcPts val="0"/>
              </a:spcBef>
              <a:spcAft>
                <a:spcPts val="0"/>
              </a:spcAft>
              <a:buNone/>
            </a:pPr>
            <a:r>
              <a:t/>
            </a:r>
            <a:endParaRPr>
              <a:solidFill>
                <a:schemeClr val="dk1"/>
              </a:solidFill>
            </a:endParaRPr>
          </a:p>
          <a:p>
            <a:pPr indent="-256540" lvl="0" marL="624840" marR="57150" rtl="0" algn="l">
              <a:spcBef>
                <a:spcPts val="0"/>
              </a:spcBef>
              <a:spcAft>
                <a:spcPts val="0"/>
              </a:spcAft>
              <a:buClr>
                <a:schemeClr val="dk1"/>
              </a:buClr>
              <a:buSzPts val="1400"/>
              <a:buAutoNum type="arabicPeriod"/>
            </a:pPr>
            <a:r>
              <a:rPr lang="es-ES" u="sng">
                <a:solidFill>
                  <a:schemeClr val="dk1"/>
                </a:solidFill>
              </a:rPr>
              <a:t>Optimización de las medidas instauradas en el Plan Estratégico Global</a:t>
            </a:r>
            <a:r>
              <a:rPr lang="es-ES">
                <a:solidFill>
                  <a:schemeClr val="dk1"/>
                </a:solidFill>
              </a:rPr>
              <a:t>. </a:t>
            </a:r>
            <a:endParaRPr>
              <a:solidFill>
                <a:schemeClr val="dk1"/>
              </a:solidFill>
            </a:endParaRPr>
          </a:p>
          <a:p>
            <a:pPr indent="0" lvl="0" marL="457200" marR="57150" rtl="0" algn="l">
              <a:spcBef>
                <a:spcPts val="0"/>
              </a:spcBef>
              <a:spcAft>
                <a:spcPts val="0"/>
              </a:spcAft>
              <a:buNone/>
            </a:pPr>
            <a:r>
              <a:t/>
            </a:r>
            <a:endParaRPr u="sng">
              <a:solidFill>
                <a:schemeClr val="dk1"/>
              </a:solidFill>
            </a:endParaRPr>
          </a:p>
          <a:p>
            <a:pPr indent="-256540" lvl="0" marL="624840" marR="57150" rtl="0" algn="l">
              <a:spcBef>
                <a:spcPts val="0"/>
              </a:spcBef>
              <a:spcAft>
                <a:spcPts val="0"/>
              </a:spcAft>
              <a:buClr>
                <a:schemeClr val="dk1"/>
              </a:buClr>
              <a:buSzPts val="1400"/>
              <a:buAutoNum type="arabicPeriod"/>
            </a:pPr>
            <a:r>
              <a:rPr lang="es-ES" u="sng">
                <a:solidFill>
                  <a:schemeClr val="dk1"/>
                </a:solidFill>
              </a:rPr>
              <a:t>Implantación del Plan Estratégico Global en el resto de explotaciones</a:t>
            </a:r>
            <a:r>
              <a:rPr lang="es-ES">
                <a:solidFill>
                  <a:schemeClr val="dk1"/>
                </a:solidFill>
              </a:rPr>
              <a:t> de las Cinco Villas, y otras comarcas o regiones </a:t>
            </a:r>
            <a:endParaRPr>
              <a:solidFill>
                <a:schemeClr val="dk1"/>
              </a:solidFill>
            </a:endParaRPr>
          </a:p>
          <a:p>
            <a:pPr indent="0" lvl="0" marL="457200" marR="57150" rtl="0" algn="l">
              <a:spcBef>
                <a:spcPts val="0"/>
              </a:spcBef>
              <a:spcAft>
                <a:spcPts val="0"/>
              </a:spcAft>
              <a:buNone/>
            </a:pPr>
            <a:r>
              <a:t/>
            </a:r>
            <a:endParaRPr>
              <a:solidFill>
                <a:schemeClr val="dk1"/>
              </a:solidFill>
            </a:endParaRPr>
          </a:p>
          <a:p>
            <a:pPr indent="-256540" lvl="0" marL="624840" marR="57150" rtl="0" algn="just">
              <a:spcBef>
                <a:spcPts val="0"/>
              </a:spcBef>
              <a:spcAft>
                <a:spcPts val="0"/>
              </a:spcAft>
              <a:buClr>
                <a:schemeClr val="dk1"/>
              </a:buClr>
              <a:buSzPts val="1400"/>
              <a:buAutoNum type="arabicPeriod"/>
            </a:pPr>
            <a:r>
              <a:rPr lang="es-ES" u="sng">
                <a:solidFill>
                  <a:schemeClr val="dk1"/>
                </a:solidFill>
              </a:rPr>
              <a:t>Valoración de la efectividad de los resultados</a:t>
            </a:r>
            <a:r>
              <a:rPr lang="es-ES">
                <a:solidFill>
                  <a:schemeClr val="dk1"/>
                </a:solidFill>
              </a:rPr>
              <a:t>. </a:t>
            </a:r>
            <a:endParaRPr>
              <a:solidFill>
                <a:schemeClr val="dk1"/>
              </a:solidFill>
            </a:endParaRPr>
          </a:p>
          <a:p>
            <a:pPr indent="0" lvl="0" marL="457200" marR="57150" rtl="0" algn="just">
              <a:spcBef>
                <a:spcPts val="0"/>
              </a:spcBef>
              <a:spcAft>
                <a:spcPts val="0"/>
              </a:spcAft>
              <a:buNone/>
            </a:pPr>
            <a:r>
              <a:t/>
            </a:r>
            <a:endParaRPr>
              <a:solidFill>
                <a:schemeClr val="dk1"/>
              </a:solidFill>
            </a:endParaRPr>
          </a:p>
          <a:p>
            <a:pPr indent="-256540" lvl="0" marL="624840" marR="57150" rtl="0" algn="just">
              <a:spcBef>
                <a:spcPts val="0"/>
              </a:spcBef>
              <a:spcAft>
                <a:spcPts val="0"/>
              </a:spcAft>
              <a:buClr>
                <a:schemeClr val="dk1"/>
              </a:buClr>
              <a:buSzPts val="1400"/>
              <a:buAutoNum type="arabicPeriod"/>
            </a:pPr>
            <a:r>
              <a:rPr lang="es-ES" u="sng">
                <a:solidFill>
                  <a:schemeClr val="dk1"/>
                </a:solidFill>
              </a:rPr>
              <a:t>Valoración económica de los costes</a:t>
            </a:r>
            <a:r>
              <a:rPr lang="es-ES">
                <a:solidFill>
                  <a:schemeClr val="dk1"/>
                </a:solidFill>
              </a:rPr>
              <a:t>. </a:t>
            </a:r>
            <a:endParaRPr>
              <a:solidFill>
                <a:schemeClr val="dk1"/>
              </a:solidFill>
            </a:endParaRPr>
          </a:p>
          <a:p>
            <a:pPr indent="0" lvl="0" marL="741045" marR="57150" rtl="0" algn="l">
              <a:spcBef>
                <a:spcPts val="0"/>
              </a:spcBef>
              <a:spcAft>
                <a:spcPts val="0"/>
              </a:spcAft>
              <a:buNone/>
            </a:pPr>
            <a:r>
              <a:t/>
            </a:r>
            <a:endParaRPr>
              <a:solidFill>
                <a:schemeClr val="dk1"/>
              </a:solidFill>
            </a:endParaRPr>
          </a:p>
          <a:p>
            <a:pPr indent="-256540" lvl="0" marL="624840" marR="57150" rtl="0" algn="just">
              <a:spcBef>
                <a:spcPts val="0"/>
              </a:spcBef>
              <a:spcAft>
                <a:spcPts val="0"/>
              </a:spcAft>
              <a:buClr>
                <a:schemeClr val="dk1"/>
              </a:buClr>
              <a:buSzPts val="1400"/>
              <a:buAutoNum type="arabicPeriod"/>
            </a:pPr>
            <a:r>
              <a:rPr lang="es-ES" u="sng">
                <a:solidFill>
                  <a:schemeClr val="dk1"/>
                </a:solidFill>
              </a:rPr>
              <a:t>Plan de Difusión de los resultados</a:t>
            </a:r>
            <a:r>
              <a:rPr lang="es-ES">
                <a:solidFill>
                  <a:schemeClr val="dk1"/>
                </a:solidFill>
              </a:rPr>
              <a:t>. </a:t>
            </a:r>
            <a:endParaRPr>
              <a:solidFill>
                <a:schemeClr val="dk1"/>
              </a:solidFill>
            </a:endParaRPr>
          </a:p>
          <a:p>
            <a:pPr indent="0" lvl="0" marL="914400" marR="57150" rtl="0" algn="just">
              <a:spcBef>
                <a:spcPts val="0"/>
              </a:spcBef>
              <a:spcAft>
                <a:spcPts val="0"/>
              </a:spcAft>
              <a:buNone/>
            </a:pPr>
            <a:r>
              <a:t/>
            </a:r>
            <a:endParaRPr sz="1200">
              <a:solidFill>
                <a:schemeClr val="dk1"/>
              </a:solidFill>
            </a:endParaRPr>
          </a:p>
          <a:p>
            <a:pPr indent="0" lvl="0" marL="174625" marR="0" rtl="0" algn="just">
              <a:spcBef>
                <a:spcPts val="1200"/>
              </a:spcBef>
              <a:spcAft>
                <a:spcPts val="0"/>
              </a:spcAft>
              <a:buNone/>
            </a:pPr>
            <a:r>
              <a:rPr b="0" i="0" lang="es-ES" sz="2100" u="none" cap="none" strike="noStrike">
                <a:solidFill>
                  <a:srgbClr val="000000"/>
                </a:solidFill>
                <a:latin typeface="Batang"/>
                <a:ea typeface="Batang"/>
                <a:cs typeface="Batang"/>
                <a:sym typeface="Batang"/>
              </a:rPr>
              <a:t> </a:t>
            </a:r>
            <a:endParaRPr b="0" i="0" sz="1900" u="none" cap="none" strike="noStrike">
              <a:solidFill>
                <a:srgbClr val="000000"/>
              </a:solidFill>
              <a:latin typeface="Batang"/>
              <a:ea typeface="Batang"/>
              <a:cs typeface="Batang"/>
              <a:sym typeface="Batang"/>
            </a:endParaRPr>
          </a:p>
        </p:txBody>
      </p:sp>
      <p:pic>
        <p:nvPicPr>
          <p:cNvPr descr="Resultado de imagen de FEADER" id="192" name="Google Shape;192;g1617149ca07_0_71"/>
          <p:cNvPicPr preferRelativeResize="0"/>
          <p:nvPr/>
        </p:nvPicPr>
        <p:blipFill rotWithShape="1">
          <a:blip r:embed="rId3">
            <a:alphaModFix/>
          </a:blip>
          <a:srcRect b="23735" l="0" r="0" t="22745"/>
          <a:stretch/>
        </p:blipFill>
        <p:spPr>
          <a:xfrm>
            <a:off x="7092280" y="136518"/>
            <a:ext cx="2051720" cy="529492"/>
          </a:xfrm>
          <a:prstGeom prst="rect">
            <a:avLst/>
          </a:prstGeom>
          <a:noFill/>
          <a:ln>
            <a:noFill/>
          </a:ln>
        </p:spPr>
      </p:pic>
      <p:pic>
        <p:nvPicPr>
          <p:cNvPr descr="Resultado de imagen de gobierno de aragon desarrollo rural y soste" id="193" name="Google Shape;193;g1617149ca07_0_71"/>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sp>
        <p:nvSpPr>
          <p:cNvPr id="194" name="Google Shape;194;g1617149ca07_0_71"/>
          <p:cNvSpPr txBox="1"/>
          <p:nvPr/>
        </p:nvSpPr>
        <p:spPr>
          <a:xfrm>
            <a:off x="412365" y="332656"/>
            <a:ext cx="8352900" cy="864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4800">
                <a:latin typeface="Anton"/>
                <a:ea typeface="Anton"/>
                <a:cs typeface="Anton"/>
                <a:sym typeface="Anton"/>
              </a:rPr>
              <a:t>PLAN DE TRABAJO</a:t>
            </a:r>
            <a:endParaRPr b="0" i="0" sz="4800" u="none" cap="none" strike="noStrike">
              <a:solidFill>
                <a:srgbClr val="000000"/>
              </a:solidFill>
              <a:latin typeface="Anton"/>
              <a:ea typeface="Anton"/>
              <a:cs typeface="Anton"/>
              <a:sym typeface="Anto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0"/>
          <p:cNvSpPr txBox="1"/>
          <p:nvPr/>
        </p:nvSpPr>
        <p:spPr>
          <a:xfrm>
            <a:off x="344909" y="2060848"/>
            <a:ext cx="8352928" cy="128106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ES" sz="4000" u="sng" cap="none" strike="noStrike">
                <a:solidFill>
                  <a:srgbClr val="000000"/>
                </a:solidFill>
                <a:latin typeface="Batang"/>
                <a:ea typeface="Batang"/>
                <a:cs typeface="Batang"/>
                <a:sym typeface="Batang"/>
              </a:rPr>
              <a:t>Actividad 1: </a:t>
            </a:r>
            <a:r>
              <a:rPr b="1" lang="es-ES" sz="4000" u="sng">
                <a:latin typeface="Batang"/>
                <a:ea typeface="Batang"/>
                <a:cs typeface="Batang"/>
                <a:sym typeface="Batang"/>
              </a:rPr>
              <a:t>Estudio de la enfermedad y vías de transmisión. Determinación de puntos críticos.</a:t>
            </a:r>
            <a:endParaRPr/>
          </a:p>
          <a:p>
            <a:pPr indent="0" lvl="0" marL="0" marR="0" rtl="0" algn="ctr">
              <a:spcBef>
                <a:spcPts val="0"/>
              </a:spcBef>
              <a:spcAft>
                <a:spcPts val="0"/>
              </a:spcAft>
              <a:buNone/>
            </a:pPr>
            <a:r>
              <a:t/>
            </a:r>
            <a:endParaRPr b="1" i="0" sz="4000" u="sng" cap="none" strike="noStrike">
              <a:solidFill>
                <a:srgbClr val="000000"/>
              </a:solidFill>
              <a:latin typeface="Batang"/>
              <a:ea typeface="Batang"/>
              <a:cs typeface="Batang"/>
              <a:sym typeface="Batang"/>
            </a:endParaRPr>
          </a:p>
        </p:txBody>
      </p:sp>
      <p:pic>
        <p:nvPicPr>
          <p:cNvPr descr="Resultado de imagen de FEADER" id="200" name="Google Shape;200;p10"/>
          <p:cNvPicPr preferRelativeResize="0"/>
          <p:nvPr/>
        </p:nvPicPr>
        <p:blipFill rotWithShape="1">
          <a:blip r:embed="rId3">
            <a:alphaModFix/>
          </a:blip>
          <a:srcRect b="23737" l="0" r="0" t="22745"/>
          <a:stretch/>
        </p:blipFill>
        <p:spPr>
          <a:xfrm>
            <a:off x="7092280" y="136518"/>
            <a:ext cx="2051720" cy="529492"/>
          </a:xfrm>
          <a:prstGeom prst="rect">
            <a:avLst/>
          </a:prstGeom>
          <a:noFill/>
          <a:ln>
            <a:noFill/>
          </a:ln>
        </p:spPr>
      </p:pic>
      <p:pic>
        <p:nvPicPr>
          <p:cNvPr descr="Resultado de imagen de gobierno de aragon desarrollo rural y soste" id="201" name="Google Shape;201;p10"/>
          <p:cNvPicPr preferRelativeResize="0"/>
          <p:nvPr/>
        </p:nvPicPr>
        <p:blipFill rotWithShape="1">
          <a:blip r:embed="rId4">
            <a:alphaModFix/>
          </a:blip>
          <a:srcRect b="0" l="0" r="0" t="0"/>
          <a:stretch/>
        </p:blipFill>
        <p:spPr>
          <a:xfrm>
            <a:off x="-36512" y="64509"/>
            <a:ext cx="2160240" cy="628187"/>
          </a:xfrm>
          <a:prstGeom prst="rect">
            <a:avLst/>
          </a:prstGeom>
          <a:noFill/>
          <a:ln>
            <a:noFill/>
          </a:ln>
        </p:spPr>
      </p:pic>
      <p:sp>
        <p:nvSpPr>
          <p:cNvPr id="202" name="Google Shape;202;p10"/>
          <p:cNvSpPr txBox="1"/>
          <p:nvPr/>
        </p:nvSpPr>
        <p:spPr>
          <a:xfrm>
            <a:off x="412365" y="332656"/>
            <a:ext cx="8352928" cy="86409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4800">
                <a:latin typeface="Anton"/>
                <a:ea typeface="Anton"/>
                <a:cs typeface="Anton"/>
                <a:sym typeface="Anton"/>
              </a:rPr>
              <a:t>RESULTADOS</a:t>
            </a:r>
            <a:endParaRPr b="0" i="0" sz="4800" u="none" cap="none" strike="noStrike">
              <a:solidFill>
                <a:srgbClr val="000000"/>
              </a:solidFill>
              <a:latin typeface="Anton"/>
              <a:ea typeface="Anton"/>
              <a:cs typeface="Anton"/>
              <a:sym typeface="Anto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1"/>
          <p:cNvSpPr txBox="1"/>
          <p:nvPr/>
        </p:nvSpPr>
        <p:spPr>
          <a:xfrm>
            <a:off x="395536" y="1277589"/>
            <a:ext cx="8352928" cy="4239643"/>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lang="es-ES" sz="1800" u="sng">
                <a:latin typeface="Batang"/>
                <a:ea typeface="Batang"/>
                <a:cs typeface="Batang"/>
                <a:sym typeface="Batang"/>
              </a:rPr>
              <a:t>Tarea 1.1: Recopilación de información de las granjas afectadas</a:t>
            </a:r>
            <a:endParaRPr sz="1800" u="sng">
              <a:latin typeface="Batang"/>
              <a:ea typeface="Batang"/>
              <a:cs typeface="Batang"/>
              <a:sym typeface="Batang"/>
            </a:endParaRPr>
          </a:p>
          <a:p>
            <a:pPr indent="0" lvl="0" marL="0" marR="0" rtl="0" algn="just">
              <a:lnSpc>
                <a:spcPct val="100000"/>
              </a:lnSpc>
              <a:spcBef>
                <a:spcPts val="0"/>
              </a:spcBef>
              <a:spcAft>
                <a:spcPts val="0"/>
              </a:spcAft>
              <a:buNone/>
            </a:pPr>
            <a:r>
              <a:t/>
            </a:r>
            <a:endParaRPr sz="1800" u="sng">
              <a:latin typeface="Batang"/>
              <a:ea typeface="Batang"/>
              <a:cs typeface="Batang"/>
              <a:sym typeface="Batang"/>
            </a:endParaRPr>
          </a:p>
          <a:p>
            <a:pPr indent="0" lvl="0" marL="0" marR="0" rtl="0" algn="just">
              <a:lnSpc>
                <a:spcPct val="100000"/>
              </a:lnSpc>
              <a:spcBef>
                <a:spcPts val="0"/>
              </a:spcBef>
              <a:spcAft>
                <a:spcPts val="0"/>
              </a:spcAft>
              <a:buNone/>
            </a:pPr>
            <a:r>
              <a:rPr lang="es-ES" sz="1800">
                <a:latin typeface="Batang"/>
                <a:ea typeface="Batang"/>
                <a:cs typeface="Batang"/>
                <a:sym typeface="Batang"/>
              </a:rPr>
              <a:t>Se elaboraron una primer encuesta preliminar para el inicio de la recogida de datos en las explotaciones: </a:t>
            </a:r>
            <a:endParaRPr sz="1800">
              <a:latin typeface="Batang"/>
              <a:ea typeface="Batang"/>
              <a:cs typeface="Batang"/>
              <a:sym typeface="Batang"/>
            </a:endParaRPr>
          </a:p>
          <a:p>
            <a:pPr indent="0" lvl="0" marL="0" marR="0" rtl="0" algn="just">
              <a:lnSpc>
                <a:spcPct val="100000"/>
              </a:lnSpc>
              <a:spcBef>
                <a:spcPts val="0"/>
              </a:spcBef>
              <a:spcAft>
                <a:spcPts val="0"/>
              </a:spcAft>
              <a:buNone/>
            </a:pPr>
            <a:r>
              <a:t/>
            </a:r>
            <a:endParaRPr sz="1800">
              <a:latin typeface="Batang"/>
              <a:ea typeface="Batang"/>
              <a:cs typeface="Batang"/>
              <a:sym typeface="Batang"/>
            </a:endParaRPr>
          </a:p>
          <a:p>
            <a:pPr indent="0" lvl="0" marL="0" marR="0" rtl="0" algn="just">
              <a:lnSpc>
                <a:spcPct val="100000"/>
              </a:lnSpc>
              <a:spcBef>
                <a:spcPts val="0"/>
              </a:spcBef>
              <a:spcAft>
                <a:spcPts val="0"/>
              </a:spcAft>
              <a:buNone/>
            </a:pPr>
            <a:r>
              <a:t/>
            </a:r>
            <a:endParaRPr sz="1800">
              <a:latin typeface="Batang"/>
              <a:ea typeface="Batang"/>
              <a:cs typeface="Batang"/>
              <a:sym typeface="Batang"/>
            </a:endParaRPr>
          </a:p>
          <a:p>
            <a:pPr indent="0" lvl="0" marL="0" marR="0" rtl="0" algn="just">
              <a:lnSpc>
                <a:spcPct val="100000"/>
              </a:lnSpc>
              <a:spcBef>
                <a:spcPts val="0"/>
              </a:spcBef>
              <a:spcAft>
                <a:spcPts val="0"/>
              </a:spcAft>
              <a:buNone/>
            </a:pPr>
            <a:r>
              <a:t/>
            </a:r>
            <a:endParaRPr sz="1800">
              <a:latin typeface="Batang"/>
              <a:ea typeface="Batang"/>
              <a:cs typeface="Batang"/>
              <a:sym typeface="Batang"/>
            </a:endParaRPr>
          </a:p>
        </p:txBody>
      </p:sp>
      <p:pic>
        <p:nvPicPr>
          <p:cNvPr descr="Resultado de imagen de FEADER" id="208" name="Google Shape;208;p11"/>
          <p:cNvPicPr preferRelativeResize="0"/>
          <p:nvPr/>
        </p:nvPicPr>
        <p:blipFill rotWithShape="1">
          <a:blip r:embed="rId3">
            <a:alphaModFix/>
          </a:blip>
          <a:srcRect b="23737" l="0" r="0" t="22745"/>
          <a:stretch/>
        </p:blipFill>
        <p:spPr>
          <a:xfrm>
            <a:off x="7092280" y="136518"/>
            <a:ext cx="2051720" cy="529492"/>
          </a:xfrm>
          <a:prstGeom prst="rect">
            <a:avLst/>
          </a:prstGeom>
          <a:noFill/>
          <a:ln>
            <a:noFill/>
          </a:ln>
        </p:spPr>
      </p:pic>
      <p:pic>
        <p:nvPicPr>
          <p:cNvPr descr="Resultado de imagen de gobierno de aragon desarrollo rural y soste" id="209" name="Google Shape;209;p11"/>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sp>
        <p:nvSpPr>
          <p:cNvPr id="210" name="Google Shape;210;p11"/>
          <p:cNvSpPr txBox="1"/>
          <p:nvPr/>
        </p:nvSpPr>
        <p:spPr>
          <a:xfrm>
            <a:off x="375200" y="773099"/>
            <a:ext cx="8352900" cy="371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s-ES" sz="1700" u="none" cap="none" strike="noStrike">
                <a:solidFill>
                  <a:srgbClr val="000000"/>
                </a:solidFill>
                <a:latin typeface="Anton"/>
                <a:ea typeface="Anton"/>
                <a:cs typeface="Anton"/>
                <a:sym typeface="Anton"/>
              </a:rPr>
              <a:t>Actividad 1: </a:t>
            </a:r>
            <a:r>
              <a:rPr lang="es-ES" sz="1700">
                <a:latin typeface="Anton"/>
                <a:ea typeface="Anton"/>
                <a:cs typeface="Anton"/>
                <a:sym typeface="Anton"/>
              </a:rPr>
              <a:t>Estudio de la enfermedad y vías de transmisión. Determinación de puntos críticos</a:t>
            </a:r>
            <a:r>
              <a:rPr lang="es-ES" sz="1600">
                <a:latin typeface="Anton"/>
                <a:ea typeface="Anton"/>
                <a:cs typeface="Anton"/>
                <a:sym typeface="Anton"/>
              </a:rPr>
              <a:t> </a:t>
            </a:r>
            <a:endParaRPr sz="1600">
              <a:latin typeface="Anton"/>
              <a:ea typeface="Anton"/>
              <a:cs typeface="Anton"/>
              <a:sym typeface="Anton"/>
            </a:endParaRPr>
          </a:p>
        </p:txBody>
      </p:sp>
      <p:pic>
        <p:nvPicPr>
          <p:cNvPr id="211" name="Google Shape;211;p11"/>
          <p:cNvPicPr preferRelativeResize="0"/>
          <p:nvPr/>
        </p:nvPicPr>
        <p:blipFill>
          <a:blip r:embed="rId5">
            <a:alphaModFix/>
          </a:blip>
          <a:stretch>
            <a:fillRect/>
          </a:stretch>
        </p:blipFill>
        <p:spPr>
          <a:xfrm>
            <a:off x="1613851" y="2529400"/>
            <a:ext cx="3052048" cy="3952650"/>
          </a:xfrm>
          <a:prstGeom prst="rect">
            <a:avLst/>
          </a:prstGeom>
          <a:noFill/>
          <a:ln>
            <a:noFill/>
          </a:ln>
        </p:spPr>
      </p:pic>
      <p:pic>
        <p:nvPicPr>
          <p:cNvPr id="212" name="Google Shape;212;p11"/>
          <p:cNvPicPr preferRelativeResize="0"/>
          <p:nvPr/>
        </p:nvPicPr>
        <p:blipFill>
          <a:blip r:embed="rId6">
            <a:alphaModFix/>
          </a:blip>
          <a:stretch>
            <a:fillRect/>
          </a:stretch>
        </p:blipFill>
        <p:spPr>
          <a:xfrm>
            <a:off x="4572000" y="2529400"/>
            <a:ext cx="3052050" cy="394621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164f412a8a7_0_7"/>
          <p:cNvSpPr txBox="1"/>
          <p:nvPr/>
        </p:nvSpPr>
        <p:spPr>
          <a:xfrm>
            <a:off x="395536" y="1277589"/>
            <a:ext cx="8352900" cy="42396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lang="es-ES" sz="1800" u="sng">
                <a:latin typeface="Batang"/>
                <a:ea typeface="Batang"/>
                <a:cs typeface="Batang"/>
                <a:sym typeface="Batang"/>
              </a:rPr>
              <a:t>Tarea 1.1: Recopilación de información de las granjas afectadas</a:t>
            </a:r>
            <a:endParaRPr sz="1800" u="sng">
              <a:latin typeface="Batang"/>
              <a:ea typeface="Batang"/>
              <a:cs typeface="Batang"/>
              <a:sym typeface="Batang"/>
            </a:endParaRPr>
          </a:p>
          <a:p>
            <a:pPr indent="0" lvl="0" marL="0" marR="0" rtl="0" algn="just">
              <a:lnSpc>
                <a:spcPct val="100000"/>
              </a:lnSpc>
              <a:spcBef>
                <a:spcPts val="0"/>
              </a:spcBef>
              <a:spcAft>
                <a:spcPts val="0"/>
              </a:spcAft>
              <a:buNone/>
            </a:pPr>
            <a:r>
              <a:t/>
            </a:r>
            <a:endParaRPr sz="1800" u="sng">
              <a:latin typeface="Batang"/>
              <a:ea typeface="Batang"/>
              <a:cs typeface="Batang"/>
              <a:sym typeface="Batang"/>
            </a:endParaRPr>
          </a:p>
          <a:p>
            <a:pPr indent="0" lvl="0" marL="0" marR="0" rtl="0" algn="just">
              <a:lnSpc>
                <a:spcPct val="100000"/>
              </a:lnSpc>
              <a:spcBef>
                <a:spcPts val="0"/>
              </a:spcBef>
              <a:spcAft>
                <a:spcPts val="0"/>
              </a:spcAft>
              <a:buNone/>
            </a:pPr>
            <a:r>
              <a:rPr lang="es-ES" sz="1700">
                <a:latin typeface="Batang"/>
                <a:ea typeface="Batang"/>
                <a:cs typeface="Batang"/>
                <a:sym typeface="Batang"/>
              </a:rPr>
              <a:t>Posteriormente esta encuesta se amplió, añadiendo los parámetros de datos establecidos en la aplicación informática que se estaba desarrollando (Tarea 1.3):</a:t>
            </a:r>
            <a:endParaRPr sz="1700">
              <a:latin typeface="Batang"/>
              <a:ea typeface="Batang"/>
              <a:cs typeface="Batang"/>
              <a:sym typeface="Batang"/>
            </a:endParaRPr>
          </a:p>
          <a:p>
            <a:pPr indent="0" lvl="0" marL="0" marR="0" rtl="0" algn="just">
              <a:lnSpc>
                <a:spcPct val="100000"/>
              </a:lnSpc>
              <a:spcBef>
                <a:spcPts val="0"/>
              </a:spcBef>
              <a:spcAft>
                <a:spcPts val="0"/>
              </a:spcAft>
              <a:buNone/>
            </a:pPr>
            <a:r>
              <a:t/>
            </a:r>
            <a:endParaRPr sz="1700">
              <a:latin typeface="Batang"/>
              <a:ea typeface="Batang"/>
              <a:cs typeface="Batang"/>
              <a:sym typeface="Batang"/>
            </a:endParaRPr>
          </a:p>
          <a:p>
            <a:pPr indent="0" lvl="0" marL="0" marR="0" rtl="0" algn="just">
              <a:lnSpc>
                <a:spcPct val="100000"/>
              </a:lnSpc>
              <a:spcBef>
                <a:spcPts val="0"/>
              </a:spcBef>
              <a:spcAft>
                <a:spcPts val="0"/>
              </a:spcAft>
              <a:buNone/>
            </a:pPr>
            <a:r>
              <a:t/>
            </a:r>
            <a:endParaRPr sz="1700">
              <a:latin typeface="Batang"/>
              <a:ea typeface="Batang"/>
              <a:cs typeface="Batang"/>
              <a:sym typeface="Batang"/>
            </a:endParaRPr>
          </a:p>
          <a:p>
            <a:pPr indent="0" lvl="0" marL="0" marR="0" rtl="0" algn="just">
              <a:lnSpc>
                <a:spcPct val="100000"/>
              </a:lnSpc>
              <a:spcBef>
                <a:spcPts val="0"/>
              </a:spcBef>
              <a:spcAft>
                <a:spcPts val="0"/>
              </a:spcAft>
              <a:buNone/>
            </a:pPr>
            <a:r>
              <a:t/>
            </a:r>
            <a:endParaRPr sz="1800" u="sng">
              <a:latin typeface="Batang"/>
              <a:ea typeface="Batang"/>
              <a:cs typeface="Batang"/>
              <a:sym typeface="Batang"/>
            </a:endParaRPr>
          </a:p>
          <a:p>
            <a:pPr indent="0" lvl="0" marL="0" marR="0" rtl="0" algn="just">
              <a:lnSpc>
                <a:spcPct val="100000"/>
              </a:lnSpc>
              <a:spcBef>
                <a:spcPts val="0"/>
              </a:spcBef>
              <a:spcAft>
                <a:spcPts val="0"/>
              </a:spcAft>
              <a:buNone/>
            </a:pPr>
            <a:r>
              <a:t/>
            </a:r>
            <a:endParaRPr sz="1800" u="sng">
              <a:latin typeface="Batang"/>
              <a:ea typeface="Batang"/>
              <a:cs typeface="Batang"/>
              <a:sym typeface="Batang"/>
            </a:endParaRPr>
          </a:p>
          <a:p>
            <a:pPr indent="0" lvl="0" marL="0" marR="0" rtl="0" algn="just">
              <a:lnSpc>
                <a:spcPct val="100000"/>
              </a:lnSpc>
              <a:spcBef>
                <a:spcPts val="0"/>
              </a:spcBef>
              <a:spcAft>
                <a:spcPts val="0"/>
              </a:spcAft>
              <a:buNone/>
            </a:pPr>
            <a:r>
              <a:t/>
            </a:r>
            <a:endParaRPr sz="1800">
              <a:latin typeface="Batang"/>
              <a:ea typeface="Batang"/>
              <a:cs typeface="Batang"/>
              <a:sym typeface="Batang"/>
            </a:endParaRPr>
          </a:p>
          <a:p>
            <a:pPr indent="0" lvl="0" marL="0" marR="0" rtl="0" algn="just">
              <a:lnSpc>
                <a:spcPct val="100000"/>
              </a:lnSpc>
              <a:spcBef>
                <a:spcPts val="0"/>
              </a:spcBef>
              <a:spcAft>
                <a:spcPts val="0"/>
              </a:spcAft>
              <a:buNone/>
            </a:pPr>
            <a:r>
              <a:t/>
            </a:r>
            <a:endParaRPr sz="1800">
              <a:latin typeface="Batang"/>
              <a:ea typeface="Batang"/>
              <a:cs typeface="Batang"/>
              <a:sym typeface="Batang"/>
            </a:endParaRPr>
          </a:p>
        </p:txBody>
      </p:sp>
      <p:pic>
        <p:nvPicPr>
          <p:cNvPr descr="Resultado de imagen de FEADER" id="218" name="Google Shape;218;g164f412a8a7_0_7"/>
          <p:cNvPicPr preferRelativeResize="0"/>
          <p:nvPr/>
        </p:nvPicPr>
        <p:blipFill rotWithShape="1">
          <a:blip r:embed="rId3">
            <a:alphaModFix/>
          </a:blip>
          <a:srcRect b="23735" l="0" r="0" t="22745"/>
          <a:stretch/>
        </p:blipFill>
        <p:spPr>
          <a:xfrm>
            <a:off x="7092280" y="136518"/>
            <a:ext cx="2051720" cy="529492"/>
          </a:xfrm>
          <a:prstGeom prst="rect">
            <a:avLst/>
          </a:prstGeom>
          <a:noFill/>
          <a:ln>
            <a:noFill/>
          </a:ln>
        </p:spPr>
      </p:pic>
      <p:pic>
        <p:nvPicPr>
          <p:cNvPr descr="Resultado de imagen de gobierno de aragon desarrollo rural y soste" id="219" name="Google Shape;219;g164f412a8a7_0_7"/>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sp>
        <p:nvSpPr>
          <p:cNvPr id="220" name="Google Shape;220;g164f412a8a7_0_7"/>
          <p:cNvSpPr txBox="1"/>
          <p:nvPr/>
        </p:nvSpPr>
        <p:spPr>
          <a:xfrm>
            <a:off x="375200" y="773098"/>
            <a:ext cx="8352900" cy="3345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s-ES" sz="1700">
                <a:latin typeface="Anton"/>
                <a:ea typeface="Anton"/>
                <a:cs typeface="Anton"/>
                <a:sym typeface="Anton"/>
              </a:rPr>
              <a:t>Actividad 1: Estudio de la enfermedad y vías de transmisión. Determinación de puntos críticos</a:t>
            </a:r>
            <a:r>
              <a:rPr lang="es-ES" sz="1600">
                <a:latin typeface="Anton"/>
                <a:ea typeface="Anton"/>
                <a:cs typeface="Anton"/>
                <a:sym typeface="Anton"/>
              </a:rPr>
              <a:t> </a:t>
            </a:r>
            <a:endParaRPr sz="3200">
              <a:latin typeface="Anton"/>
              <a:ea typeface="Anton"/>
              <a:cs typeface="Anton"/>
              <a:sym typeface="Anton"/>
            </a:endParaRPr>
          </a:p>
        </p:txBody>
      </p:sp>
      <p:pic>
        <p:nvPicPr>
          <p:cNvPr id="221" name="Google Shape;221;g164f412a8a7_0_7"/>
          <p:cNvPicPr preferRelativeResize="0"/>
          <p:nvPr/>
        </p:nvPicPr>
        <p:blipFill rotWithShape="1">
          <a:blip r:embed="rId5">
            <a:alphaModFix/>
          </a:blip>
          <a:srcRect b="15716" l="33348" r="39463" t="13806"/>
          <a:stretch/>
        </p:blipFill>
        <p:spPr>
          <a:xfrm>
            <a:off x="395525" y="2584025"/>
            <a:ext cx="2486026" cy="3624925"/>
          </a:xfrm>
          <a:prstGeom prst="rect">
            <a:avLst/>
          </a:prstGeom>
          <a:noFill/>
          <a:ln>
            <a:noFill/>
          </a:ln>
        </p:spPr>
      </p:pic>
      <p:pic>
        <p:nvPicPr>
          <p:cNvPr id="222" name="Google Shape;222;g164f412a8a7_0_7"/>
          <p:cNvPicPr preferRelativeResize="0"/>
          <p:nvPr/>
        </p:nvPicPr>
        <p:blipFill rotWithShape="1">
          <a:blip r:embed="rId6">
            <a:alphaModFix/>
          </a:blip>
          <a:srcRect b="8200" l="32750" r="38723" t="14657"/>
          <a:stretch/>
        </p:blipFill>
        <p:spPr>
          <a:xfrm>
            <a:off x="2881549" y="2584012"/>
            <a:ext cx="2608498" cy="3967850"/>
          </a:xfrm>
          <a:prstGeom prst="rect">
            <a:avLst/>
          </a:prstGeom>
          <a:noFill/>
          <a:ln>
            <a:noFill/>
          </a:ln>
        </p:spPr>
      </p:pic>
      <p:pic>
        <p:nvPicPr>
          <p:cNvPr id="223" name="Google Shape;223;g164f412a8a7_0_7"/>
          <p:cNvPicPr preferRelativeResize="0"/>
          <p:nvPr/>
        </p:nvPicPr>
        <p:blipFill rotWithShape="1">
          <a:blip r:embed="rId7">
            <a:alphaModFix/>
          </a:blip>
          <a:srcRect b="6879" l="33361" r="38111" t="26453"/>
          <a:stretch/>
        </p:blipFill>
        <p:spPr>
          <a:xfrm>
            <a:off x="5490050" y="2510550"/>
            <a:ext cx="2608502" cy="3429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164f412a8a7_0_14"/>
          <p:cNvSpPr txBox="1"/>
          <p:nvPr/>
        </p:nvSpPr>
        <p:spPr>
          <a:xfrm>
            <a:off x="395525" y="1277602"/>
            <a:ext cx="8352900" cy="49437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lang="es-ES" sz="1800" u="sng">
                <a:latin typeface="Batang"/>
                <a:ea typeface="Batang"/>
                <a:cs typeface="Batang"/>
                <a:sym typeface="Batang"/>
              </a:rPr>
              <a:t>Tarea 1.2: </a:t>
            </a:r>
            <a:r>
              <a:rPr lang="es-ES" sz="1800" u="sng">
                <a:latin typeface="Batang"/>
                <a:ea typeface="Batang"/>
                <a:cs typeface="Batang"/>
                <a:sym typeface="Batang"/>
              </a:rPr>
              <a:t>Estudio de las cepas aisladas de las granjas afectadas. Tipificación de cepas de Brachyspira hyodysenteriae</a:t>
            </a:r>
            <a:endParaRPr sz="1800" u="sng">
              <a:latin typeface="Batang"/>
              <a:ea typeface="Batang"/>
              <a:cs typeface="Batang"/>
              <a:sym typeface="Batang"/>
            </a:endParaRPr>
          </a:p>
          <a:p>
            <a:pPr indent="-285750" lvl="0" marL="457200" marR="57150" rtl="0" algn="just">
              <a:spcBef>
                <a:spcPts val="735"/>
              </a:spcBef>
              <a:spcAft>
                <a:spcPts val="0"/>
              </a:spcAft>
              <a:buClr>
                <a:schemeClr val="dk1"/>
              </a:buClr>
              <a:buSzPts val="900"/>
              <a:buChar char="❖"/>
            </a:pPr>
            <a:r>
              <a:rPr lang="es-ES" sz="900">
                <a:solidFill>
                  <a:schemeClr val="dk1"/>
                </a:solidFill>
              </a:rPr>
              <a:t>Identificar las cepas aisladas de diferentes puntos de las granjas afectadas en la comarca de las Cinco Villas y establecer un nexo entre ellas para comprender mejor la posible relación existente entre las mismas, las vías de transmisión y las mutaciones existentes en la zona. </a:t>
            </a:r>
            <a:endParaRPr sz="900">
              <a:solidFill>
                <a:schemeClr val="dk1"/>
              </a:solidFill>
            </a:endParaRPr>
          </a:p>
          <a:p>
            <a:pPr indent="0" lvl="0" marL="0" marR="57150" rtl="0" algn="just">
              <a:spcBef>
                <a:spcPts val="735"/>
              </a:spcBef>
              <a:spcAft>
                <a:spcPts val="0"/>
              </a:spcAft>
              <a:buNone/>
            </a:pPr>
            <a:r>
              <a:rPr lang="es-ES" sz="900">
                <a:solidFill>
                  <a:schemeClr val="dk1"/>
                </a:solidFill>
              </a:rPr>
              <a:t>En las regiones de Tauste y Ejea (provincia de Zaragoza) se analizaron un total de 23 cepas de B. hyodysenteriae distribuidas en 6 empresas como se indica en la Figura 1. Dentro de estas cepas, 7 de ellas (el 30,43 %) provenían de granjas de cerdos coordinadas por la ADS Número 1 de Porcino, situada en la zona de Tauste, mientras que las 16 cepas restantes (el 69,57 %) procedían de granjas porcinas coordinadas por la ADS Número 2 de Porcino, en Ejea.</a:t>
            </a:r>
            <a:endParaRPr sz="900">
              <a:solidFill>
                <a:schemeClr val="dk1"/>
              </a:solidFill>
            </a:endParaRPr>
          </a:p>
          <a:p>
            <a:pPr indent="0" lvl="0" marL="0" marR="57150" rtl="0" algn="just">
              <a:spcBef>
                <a:spcPts val="735"/>
              </a:spcBef>
              <a:spcAft>
                <a:spcPts val="0"/>
              </a:spcAft>
              <a:buNone/>
            </a:pPr>
            <a:r>
              <a:t/>
            </a:r>
            <a:endParaRPr sz="900">
              <a:solidFill>
                <a:schemeClr val="dk1"/>
              </a:solidFill>
            </a:endParaRPr>
          </a:p>
          <a:p>
            <a:pPr indent="0" lvl="0" marL="0" marR="57150" rtl="0" algn="just">
              <a:spcBef>
                <a:spcPts val="735"/>
              </a:spcBef>
              <a:spcAft>
                <a:spcPts val="0"/>
              </a:spcAft>
              <a:buNone/>
            </a:pPr>
            <a:r>
              <a:t/>
            </a:r>
            <a:endParaRPr sz="900">
              <a:solidFill>
                <a:schemeClr val="dk1"/>
              </a:solidFill>
            </a:endParaRPr>
          </a:p>
          <a:p>
            <a:pPr indent="0" lvl="0" marL="0" marR="57150" rtl="0" algn="just">
              <a:spcBef>
                <a:spcPts val="735"/>
              </a:spcBef>
              <a:spcAft>
                <a:spcPts val="0"/>
              </a:spcAft>
              <a:buNone/>
            </a:pPr>
            <a:r>
              <a:t/>
            </a:r>
            <a:endParaRPr sz="900">
              <a:solidFill>
                <a:schemeClr val="dk1"/>
              </a:solidFill>
            </a:endParaRPr>
          </a:p>
          <a:p>
            <a:pPr indent="0" lvl="0" marL="0" marR="57150" rtl="0" algn="just">
              <a:spcBef>
                <a:spcPts val="735"/>
              </a:spcBef>
              <a:spcAft>
                <a:spcPts val="0"/>
              </a:spcAft>
              <a:buNone/>
            </a:pPr>
            <a:r>
              <a:t/>
            </a:r>
            <a:endParaRPr sz="900">
              <a:solidFill>
                <a:schemeClr val="dk1"/>
              </a:solidFill>
            </a:endParaRPr>
          </a:p>
          <a:p>
            <a:pPr indent="0" lvl="0" marL="0" marR="57150" rtl="0" algn="just">
              <a:spcBef>
                <a:spcPts val="735"/>
              </a:spcBef>
              <a:spcAft>
                <a:spcPts val="0"/>
              </a:spcAft>
              <a:buNone/>
            </a:pPr>
            <a:r>
              <a:t/>
            </a:r>
            <a:endParaRPr sz="900">
              <a:solidFill>
                <a:schemeClr val="dk1"/>
              </a:solidFill>
            </a:endParaRPr>
          </a:p>
          <a:p>
            <a:pPr indent="0" lvl="0" marL="0" marR="57150" rtl="0" algn="just">
              <a:spcBef>
                <a:spcPts val="735"/>
              </a:spcBef>
              <a:spcAft>
                <a:spcPts val="0"/>
              </a:spcAft>
              <a:buNone/>
            </a:pPr>
            <a:r>
              <a:t/>
            </a:r>
            <a:endParaRPr sz="900">
              <a:solidFill>
                <a:schemeClr val="dk1"/>
              </a:solidFill>
            </a:endParaRPr>
          </a:p>
          <a:p>
            <a:pPr indent="0" lvl="0" marL="0" marR="57150" rtl="0" algn="just">
              <a:spcBef>
                <a:spcPts val="735"/>
              </a:spcBef>
              <a:spcAft>
                <a:spcPts val="0"/>
              </a:spcAft>
              <a:buNone/>
            </a:pPr>
            <a:r>
              <a:t/>
            </a:r>
            <a:endParaRPr sz="900">
              <a:solidFill>
                <a:schemeClr val="dk1"/>
              </a:solidFill>
            </a:endParaRPr>
          </a:p>
          <a:p>
            <a:pPr indent="0" lvl="0" marL="0" marR="57150" rtl="0" algn="just">
              <a:spcBef>
                <a:spcPts val="735"/>
              </a:spcBef>
              <a:spcAft>
                <a:spcPts val="0"/>
              </a:spcAft>
              <a:buNone/>
            </a:pPr>
            <a:r>
              <a:t/>
            </a:r>
            <a:endParaRPr sz="900">
              <a:solidFill>
                <a:schemeClr val="dk1"/>
              </a:solidFill>
            </a:endParaRPr>
          </a:p>
          <a:p>
            <a:pPr indent="0" lvl="0" marL="0" marR="57150" rtl="0" algn="just">
              <a:spcBef>
                <a:spcPts val="735"/>
              </a:spcBef>
              <a:spcAft>
                <a:spcPts val="0"/>
              </a:spcAft>
              <a:buNone/>
            </a:pPr>
            <a:r>
              <a:rPr lang="es-ES" sz="900">
                <a:solidFill>
                  <a:schemeClr val="dk1"/>
                </a:solidFill>
              </a:rPr>
              <a:t>EStas cepas se agruparon por tipo (mismo patrón de tamaño de fragmentos). Se encontraron 5 tipos diferentes:</a:t>
            </a:r>
            <a:endParaRPr sz="900">
              <a:solidFill>
                <a:schemeClr val="dk1"/>
              </a:solidFill>
            </a:endParaRPr>
          </a:p>
          <a:p>
            <a:pPr indent="0" lvl="0" marL="0" marR="57150" rtl="0" algn="just">
              <a:spcBef>
                <a:spcPts val="735"/>
              </a:spcBef>
              <a:spcAft>
                <a:spcPts val="0"/>
              </a:spcAft>
              <a:buClr>
                <a:schemeClr val="dk1"/>
              </a:buClr>
              <a:buSzPts val="1100"/>
              <a:buFont typeface="Arial"/>
              <a:buNone/>
            </a:pPr>
            <a:r>
              <a:t/>
            </a:r>
            <a:endParaRPr sz="900">
              <a:solidFill>
                <a:schemeClr val="dk1"/>
              </a:solidFill>
            </a:endParaRPr>
          </a:p>
        </p:txBody>
      </p:sp>
      <p:pic>
        <p:nvPicPr>
          <p:cNvPr descr="Resultado de imagen de FEADER" id="229" name="Google Shape;229;g164f412a8a7_0_14"/>
          <p:cNvPicPr preferRelativeResize="0"/>
          <p:nvPr/>
        </p:nvPicPr>
        <p:blipFill rotWithShape="1">
          <a:blip r:embed="rId3">
            <a:alphaModFix/>
          </a:blip>
          <a:srcRect b="23735" l="0" r="0" t="22745"/>
          <a:stretch/>
        </p:blipFill>
        <p:spPr>
          <a:xfrm>
            <a:off x="7092280" y="136518"/>
            <a:ext cx="2051720" cy="529492"/>
          </a:xfrm>
          <a:prstGeom prst="rect">
            <a:avLst/>
          </a:prstGeom>
          <a:noFill/>
          <a:ln>
            <a:noFill/>
          </a:ln>
        </p:spPr>
      </p:pic>
      <p:pic>
        <p:nvPicPr>
          <p:cNvPr descr="Resultado de imagen de gobierno de aragon desarrollo rural y soste" id="230" name="Google Shape;230;g164f412a8a7_0_14"/>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sp>
        <p:nvSpPr>
          <p:cNvPr id="231" name="Google Shape;231;g164f412a8a7_0_14"/>
          <p:cNvSpPr txBox="1"/>
          <p:nvPr/>
        </p:nvSpPr>
        <p:spPr>
          <a:xfrm>
            <a:off x="375200" y="773098"/>
            <a:ext cx="8352900" cy="3591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s-ES" sz="1700">
                <a:latin typeface="Anton"/>
                <a:ea typeface="Anton"/>
                <a:cs typeface="Anton"/>
                <a:sym typeface="Anton"/>
              </a:rPr>
              <a:t>Actividad 1: Estudio de la enfermedad y vías de transmisión. Determinación de puntos críticos</a:t>
            </a:r>
            <a:r>
              <a:rPr lang="es-ES" sz="1600">
                <a:latin typeface="Anton"/>
                <a:ea typeface="Anton"/>
                <a:cs typeface="Anton"/>
                <a:sym typeface="Anton"/>
              </a:rPr>
              <a:t> </a:t>
            </a:r>
            <a:endParaRPr sz="3200">
              <a:latin typeface="Anton"/>
              <a:ea typeface="Anton"/>
              <a:cs typeface="Anton"/>
              <a:sym typeface="Anton"/>
            </a:endParaRPr>
          </a:p>
        </p:txBody>
      </p:sp>
      <p:pic>
        <p:nvPicPr>
          <p:cNvPr id="232" name="Google Shape;232;g164f412a8a7_0_14"/>
          <p:cNvPicPr preferRelativeResize="0"/>
          <p:nvPr/>
        </p:nvPicPr>
        <p:blipFill>
          <a:blip r:embed="rId5">
            <a:alphaModFix/>
          </a:blip>
          <a:stretch>
            <a:fillRect/>
          </a:stretch>
        </p:blipFill>
        <p:spPr>
          <a:xfrm>
            <a:off x="2650675" y="2911250"/>
            <a:ext cx="3657600" cy="1676400"/>
          </a:xfrm>
          <a:prstGeom prst="rect">
            <a:avLst/>
          </a:prstGeom>
          <a:noFill/>
          <a:ln>
            <a:noFill/>
          </a:ln>
        </p:spPr>
      </p:pic>
      <p:pic>
        <p:nvPicPr>
          <p:cNvPr id="233" name="Google Shape;233;g164f412a8a7_0_14"/>
          <p:cNvPicPr preferRelativeResize="0"/>
          <p:nvPr/>
        </p:nvPicPr>
        <p:blipFill>
          <a:blip r:embed="rId6">
            <a:alphaModFix/>
          </a:blip>
          <a:stretch>
            <a:fillRect/>
          </a:stretch>
        </p:blipFill>
        <p:spPr>
          <a:xfrm>
            <a:off x="2609850" y="4914900"/>
            <a:ext cx="3924300" cy="1943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164f412a8a7_0_42"/>
          <p:cNvSpPr txBox="1"/>
          <p:nvPr/>
        </p:nvSpPr>
        <p:spPr>
          <a:xfrm>
            <a:off x="395525" y="1277602"/>
            <a:ext cx="8352900" cy="49110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lang="es-ES" sz="1800" u="sng">
                <a:latin typeface="Batang"/>
                <a:ea typeface="Batang"/>
                <a:cs typeface="Batang"/>
                <a:sym typeface="Batang"/>
              </a:rPr>
              <a:t>Tarea 1.3:</a:t>
            </a:r>
            <a:r>
              <a:rPr lang="es-ES" sz="1800" u="sng">
                <a:latin typeface="Batang"/>
                <a:ea typeface="Batang"/>
                <a:cs typeface="Batang"/>
                <a:sym typeface="Batang"/>
              </a:rPr>
              <a:t> Desarrollo aplicación informática</a:t>
            </a:r>
            <a:endParaRPr sz="1800" u="sng">
              <a:latin typeface="Batang"/>
              <a:ea typeface="Batang"/>
              <a:cs typeface="Batang"/>
              <a:sym typeface="Batang"/>
            </a:endParaRPr>
          </a:p>
          <a:p>
            <a:pPr indent="0" lvl="0" marL="0" marR="0" rtl="0" algn="just">
              <a:lnSpc>
                <a:spcPct val="100000"/>
              </a:lnSpc>
              <a:spcBef>
                <a:spcPts val="0"/>
              </a:spcBef>
              <a:spcAft>
                <a:spcPts val="0"/>
              </a:spcAft>
              <a:buNone/>
            </a:pPr>
            <a:r>
              <a:t/>
            </a:r>
            <a:endParaRPr sz="2000">
              <a:latin typeface="Batang"/>
              <a:ea typeface="Batang"/>
              <a:cs typeface="Batang"/>
              <a:sym typeface="Batang"/>
            </a:endParaRPr>
          </a:p>
          <a:p>
            <a:pPr indent="-323850" lvl="0" marL="360000" marR="0" rtl="0" algn="just">
              <a:lnSpc>
                <a:spcPct val="100000"/>
              </a:lnSpc>
              <a:spcBef>
                <a:spcPts val="0"/>
              </a:spcBef>
              <a:spcAft>
                <a:spcPts val="0"/>
              </a:spcAft>
              <a:buSzPts val="1500"/>
              <a:buAutoNum type="arabicPeriod"/>
            </a:pPr>
            <a:r>
              <a:rPr lang="es-ES" sz="1500"/>
              <a:t>Se establecieron los datos requeridos para incluirlos en la explotación en base a las encuestas diseñadas en la primera tarea y su validación:</a:t>
            </a:r>
            <a:endParaRPr sz="1500"/>
          </a:p>
          <a:p>
            <a:pPr indent="0" lvl="0" marL="0" marR="0" rtl="0" algn="just">
              <a:lnSpc>
                <a:spcPct val="100000"/>
              </a:lnSpc>
              <a:spcBef>
                <a:spcPts val="0"/>
              </a:spcBef>
              <a:spcAft>
                <a:spcPts val="0"/>
              </a:spcAft>
              <a:buNone/>
            </a:pPr>
            <a:r>
              <a:t/>
            </a:r>
            <a:endParaRPr sz="1700">
              <a:latin typeface="Batang"/>
              <a:ea typeface="Batang"/>
              <a:cs typeface="Batang"/>
              <a:sym typeface="Batang"/>
            </a:endParaRPr>
          </a:p>
          <a:p>
            <a:pPr indent="-323850" lvl="0" marL="630000" rtl="0" algn="just">
              <a:spcBef>
                <a:spcPts val="0"/>
              </a:spcBef>
              <a:spcAft>
                <a:spcPts val="0"/>
              </a:spcAft>
              <a:buClr>
                <a:schemeClr val="dk1"/>
              </a:buClr>
              <a:buSzPts val="1500"/>
              <a:buChar char="●"/>
            </a:pPr>
            <a:r>
              <a:rPr lang="es-ES" sz="1500">
                <a:solidFill>
                  <a:schemeClr val="dk1"/>
                </a:solidFill>
              </a:rPr>
              <a:t>Registro de los usuarios: identificación personal y los datos referentes a la explotación (REGA, municipio, UTM X, UTM Y y la orientación productiva). Acceso: tipo de usuario para consultar datos, actualizar datos o administrador general.</a:t>
            </a:r>
            <a:endParaRPr sz="1500">
              <a:solidFill>
                <a:schemeClr val="dk1"/>
              </a:solidFill>
            </a:endParaRPr>
          </a:p>
          <a:p>
            <a:pPr indent="-323850" lvl="0" marL="630000" marR="0" rtl="0" algn="just">
              <a:lnSpc>
                <a:spcPct val="100000"/>
              </a:lnSpc>
              <a:spcBef>
                <a:spcPts val="1000"/>
              </a:spcBef>
              <a:spcAft>
                <a:spcPts val="0"/>
              </a:spcAft>
              <a:buClr>
                <a:schemeClr val="dk1"/>
              </a:buClr>
              <a:buSzPts val="1500"/>
              <a:buChar char="●"/>
            </a:pPr>
            <a:r>
              <a:rPr lang="es-ES" sz="1500">
                <a:solidFill>
                  <a:schemeClr val="dk1"/>
                </a:solidFill>
              </a:rPr>
              <a:t>Datos asociados a origen de brotes:  grado de afectación, diagnóstico, tratamiento y seguimiento (nivel de animales afectados/recuperados, bajas). </a:t>
            </a:r>
            <a:endParaRPr sz="1500">
              <a:solidFill>
                <a:schemeClr val="dk1"/>
              </a:solidFill>
            </a:endParaRPr>
          </a:p>
          <a:p>
            <a:pPr indent="-323850" lvl="0" marL="630000" marR="0" rtl="0" algn="just">
              <a:lnSpc>
                <a:spcPct val="100000"/>
              </a:lnSpc>
              <a:spcBef>
                <a:spcPts val="1000"/>
              </a:spcBef>
              <a:spcAft>
                <a:spcPts val="0"/>
              </a:spcAft>
              <a:buClr>
                <a:schemeClr val="dk1"/>
              </a:buClr>
              <a:buSzPts val="1500"/>
              <a:buChar char="●"/>
            </a:pPr>
            <a:r>
              <a:rPr lang="es-ES" sz="1500">
                <a:solidFill>
                  <a:schemeClr val="dk1"/>
                </a:solidFill>
              </a:rPr>
              <a:t>Avisos y notificaciones de sospechas de enfermedad, confirmación de la infección, severidad del brote, porcentaje y número de animales afectados, bajas... </a:t>
            </a:r>
            <a:endParaRPr sz="1500">
              <a:solidFill>
                <a:schemeClr val="dk1"/>
              </a:solidFill>
            </a:endParaRPr>
          </a:p>
          <a:p>
            <a:pPr indent="-323850" lvl="0" marL="630000" marR="0" rtl="0" algn="just">
              <a:lnSpc>
                <a:spcPct val="100000"/>
              </a:lnSpc>
              <a:spcBef>
                <a:spcPts val="1000"/>
              </a:spcBef>
              <a:spcAft>
                <a:spcPts val="0"/>
              </a:spcAft>
              <a:buClr>
                <a:schemeClr val="dk1"/>
              </a:buClr>
              <a:buSzPts val="1500"/>
              <a:buChar char="●"/>
            </a:pPr>
            <a:r>
              <a:rPr lang="es-ES" sz="1500">
                <a:solidFill>
                  <a:schemeClr val="dk1"/>
                </a:solidFill>
              </a:rPr>
              <a:t>Seguimiento de la estrategia seguida, el tratamiento y la vía de administración utilizados, con el fin de valorar su efectividad y evolución.</a:t>
            </a:r>
            <a:endParaRPr sz="1500">
              <a:solidFill>
                <a:schemeClr val="dk1"/>
              </a:solidFill>
            </a:endParaRPr>
          </a:p>
          <a:p>
            <a:pPr indent="-323850" lvl="0" marL="630000" marR="0" rtl="0" algn="just">
              <a:lnSpc>
                <a:spcPct val="100000"/>
              </a:lnSpc>
              <a:spcBef>
                <a:spcPts val="1000"/>
              </a:spcBef>
              <a:spcAft>
                <a:spcPts val="0"/>
              </a:spcAft>
              <a:buClr>
                <a:schemeClr val="dk1"/>
              </a:buClr>
              <a:buSzPts val="1500"/>
              <a:buChar char="●"/>
            </a:pPr>
            <a:r>
              <a:rPr lang="es-ES" sz="1500">
                <a:solidFill>
                  <a:schemeClr val="dk1"/>
                </a:solidFill>
              </a:rPr>
              <a:t>Indicación de las explotaciones vinculadas con una breve descripción y las naves dadas de alta en cada explotación, por lo que también se deberán notificar el número de entradas y salidas de la explotación.</a:t>
            </a:r>
            <a:endParaRPr sz="1500">
              <a:solidFill>
                <a:schemeClr val="dk1"/>
              </a:solidFill>
            </a:endParaRPr>
          </a:p>
          <a:p>
            <a:pPr indent="0" lvl="0" marL="457200" rtl="0" algn="just">
              <a:spcBef>
                <a:spcPts val="1000"/>
              </a:spcBef>
              <a:spcAft>
                <a:spcPts val="0"/>
              </a:spcAft>
              <a:buNone/>
            </a:pPr>
            <a:r>
              <a:t/>
            </a:r>
            <a:endParaRPr sz="1100">
              <a:solidFill>
                <a:schemeClr val="dk1"/>
              </a:solidFill>
            </a:endParaRPr>
          </a:p>
          <a:p>
            <a:pPr indent="0" lvl="0" marL="0" marR="0" rtl="0" algn="just">
              <a:lnSpc>
                <a:spcPct val="100000"/>
              </a:lnSpc>
              <a:spcBef>
                <a:spcPts val="0"/>
              </a:spcBef>
              <a:spcAft>
                <a:spcPts val="0"/>
              </a:spcAft>
              <a:buNone/>
            </a:pPr>
            <a:r>
              <a:t/>
            </a:r>
            <a:endParaRPr sz="1800">
              <a:latin typeface="Batang"/>
              <a:ea typeface="Batang"/>
              <a:cs typeface="Batang"/>
              <a:sym typeface="Batang"/>
            </a:endParaRPr>
          </a:p>
        </p:txBody>
      </p:sp>
      <p:pic>
        <p:nvPicPr>
          <p:cNvPr descr="Resultado de imagen de FEADER" id="239" name="Google Shape;239;g164f412a8a7_0_42"/>
          <p:cNvPicPr preferRelativeResize="0"/>
          <p:nvPr/>
        </p:nvPicPr>
        <p:blipFill rotWithShape="1">
          <a:blip r:embed="rId3">
            <a:alphaModFix/>
          </a:blip>
          <a:srcRect b="23735" l="0" r="0" t="22745"/>
          <a:stretch/>
        </p:blipFill>
        <p:spPr>
          <a:xfrm>
            <a:off x="7092280" y="136518"/>
            <a:ext cx="2051720" cy="529492"/>
          </a:xfrm>
          <a:prstGeom prst="rect">
            <a:avLst/>
          </a:prstGeom>
          <a:noFill/>
          <a:ln>
            <a:noFill/>
          </a:ln>
        </p:spPr>
      </p:pic>
      <p:pic>
        <p:nvPicPr>
          <p:cNvPr descr="Resultado de imagen de gobierno de aragon desarrollo rural y soste" id="240" name="Google Shape;240;g164f412a8a7_0_42"/>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sp>
        <p:nvSpPr>
          <p:cNvPr id="241" name="Google Shape;241;g164f412a8a7_0_42"/>
          <p:cNvSpPr txBox="1"/>
          <p:nvPr/>
        </p:nvSpPr>
        <p:spPr>
          <a:xfrm>
            <a:off x="375200" y="773098"/>
            <a:ext cx="8352900" cy="334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1700">
                <a:latin typeface="Anton"/>
                <a:ea typeface="Anton"/>
                <a:cs typeface="Anton"/>
                <a:sym typeface="Anton"/>
              </a:rPr>
              <a:t>Actividad 1: Estudio de la enfermedad y vías de transmisión. Determinación de puntos críticos</a:t>
            </a:r>
            <a:r>
              <a:rPr lang="es-ES" sz="1600">
                <a:latin typeface="Anton"/>
                <a:ea typeface="Anton"/>
                <a:cs typeface="Anton"/>
                <a:sym typeface="Anton"/>
              </a:rPr>
              <a:t> </a:t>
            </a:r>
            <a:endParaRPr sz="1600">
              <a:latin typeface="Anton"/>
              <a:ea typeface="Anton"/>
              <a:cs typeface="Anton"/>
              <a:sym typeface="Anton"/>
            </a:endParaRPr>
          </a:p>
          <a:p>
            <a:pPr indent="0" lvl="0" marL="0" marR="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164f412a8a7_0_49"/>
          <p:cNvSpPr txBox="1"/>
          <p:nvPr/>
        </p:nvSpPr>
        <p:spPr>
          <a:xfrm>
            <a:off x="395536" y="1277589"/>
            <a:ext cx="8352900" cy="42396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lang="es-ES" sz="1800" u="sng">
                <a:latin typeface="Batang"/>
                <a:ea typeface="Batang"/>
                <a:cs typeface="Batang"/>
                <a:sym typeface="Batang"/>
              </a:rPr>
              <a:t>Tarea 1.3: Desarrollo aplicación informática</a:t>
            </a:r>
            <a:endParaRPr sz="1800" u="sng">
              <a:latin typeface="Batang"/>
              <a:ea typeface="Batang"/>
              <a:cs typeface="Batang"/>
              <a:sym typeface="Batang"/>
            </a:endParaRPr>
          </a:p>
          <a:p>
            <a:pPr indent="0" lvl="0" marL="0" marR="0" rtl="0" algn="just">
              <a:lnSpc>
                <a:spcPct val="100000"/>
              </a:lnSpc>
              <a:spcBef>
                <a:spcPts val="0"/>
              </a:spcBef>
              <a:spcAft>
                <a:spcPts val="0"/>
              </a:spcAft>
              <a:buNone/>
            </a:pPr>
            <a:r>
              <a:t/>
            </a:r>
            <a:endParaRPr sz="1800">
              <a:latin typeface="Batang"/>
              <a:ea typeface="Batang"/>
              <a:cs typeface="Batang"/>
              <a:sym typeface="Batang"/>
            </a:endParaRPr>
          </a:p>
          <a:p>
            <a:pPr indent="-304800" lvl="0" marL="457200" rtl="0" algn="just">
              <a:spcBef>
                <a:spcPts val="0"/>
              </a:spcBef>
              <a:spcAft>
                <a:spcPts val="0"/>
              </a:spcAft>
              <a:buSzPts val="1200"/>
              <a:buAutoNum type="arabicPeriod"/>
            </a:pPr>
            <a:r>
              <a:rPr lang="es-ES" sz="1200">
                <a:solidFill>
                  <a:schemeClr val="dk1"/>
                </a:solidFill>
              </a:rPr>
              <a:t>Diseño y contenido de la aplicación final desarrollando así la plataforma actual</a:t>
            </a:r>
            <a:endParaRPr sz="1200"/>
          </a:p>
          <a:p>
            <a:pPr indent="0" lvl="0" marL="0" marR="0" rtl="0" algn="just">
              <a:lnSpc>
                <a:spcPct val="100000"/>
              </a:lnSpc>
              <a:spcBef>
                <a:spcPts val="0"/>
              </a:spcBef>
              <a:spcAft>
                <a:spcPts val="0"/>
              </a:spcAft>
              <a:buNone/>
            </a:pPr>
            <a:r>
              <a:t/>
            </a:r>
            <a:endParaRPr sz="1800">
              <a:latin typeface="Batang"/>
              <a:ea typeface="Batang"/>
              <a:cs typeface="Batang"/>
              <a:sym typeface="Batang"/>
            </a:endParaRPr>
          </a:p>
        </p:txBody>
      </p:sp>
      <p:pic>
        <p:nvPicPr>
          <p:cNvPr descr="Resultado de imagen de FEADER" id="247" name="Google Shape;247;g164f412a8a7_0_49"/>
          <p:cNvPicPr preferRelativeResize="0"/>
          <p:nvPr/>
        </p:nvPicPr>
        <p:blipFill rotWithShape="1">
          <a:blip r:embed="rId3">
            <a:alphaModFix/>
          </a:blip>
          <a:srcRect b="23735" l="0" r="0" t="22745"/>
          <a:stretch/>
        </p:blipFill>
        <p:spPr>
          <a:xfrm>
            <a:off x="7092280" y="136518"/>
            <a:ext cx="2051720" cy="529492"/>
          </a:xfrm>
          <a:prstGeom prst="rect">
            <a:avLst/>
          </a:prstGeom>
          <a:noFill/>
          <a:ln>
            <a:noFill/>
          </a:ln>
        </p:spPr>
      </p:pic>
      <p:pic>
        <p:nvPicPr>
          <p:cNvPr descr="Resultado de imagen de gobierno de aragon desarrollo rural y soste" id="248" name="Google Shape;248;g164f412a8a7_0_49"/>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sp>
        <p:nvSpPr>
          <p:cNvPr id="249" name="Google Shape;249;g164f412a8a7_0_49"/>
          <p:cNvSpPr txBox="1"/>
          <p:nvPr/>
        </p:nvSpPr>
        <p:spPr>
          <a:xfrm>
            <a:off x="375200" y="620696"/>
            <a:ext cx="8352900" cy="5757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s-ES" sz="1700">
                <a:latin typeface="Anton"/>
                <a:ea typeface="Anton"/>
                <a:cs typeface="Anton"/>
                <a:sym typeface="Anton"/>
              </a:rPr>
              <a:t>Actividad 1: Estudio de la enfermedad y vías de transmisión. Determinación de puntos críticos</a:t>
            </a:r>
            <a:r>
              <a:rPr lang="es-ES" sz="1600">
                <a:latin typeface="Anton"/>
                <a:ea typeface="Anton"/>
                <a:cs typeface="Anton"/>
                <a:sym typeface="Anton"/>
              </a:rPr>
              <a:t> </a:t>
            </a:r>
            <a:r>
              <a:rPr b="0" i="0" lang="es-ES" sz="3200" u="none" cap="none" strike="noStrike">
                <a:solidFill>
                  <a:srgbClr val="000000"/>
                </a:solidFill>
                <a:latin typeface="Anton"/>
                <a:ea typeface="Anton"/>
                <a:cs typeface="Anton"/>
                <a:sym typeface="Anton"/>
              </a:rPr>
              <a:t> </a:t>
            </a:r>
            <a:endParaRPr/>
          </a:p>
        </p:txBody>
      </p:sp>
      <p:pic>
        <p:nvPicPr>
          <p:cNvPr id="250" name="Google Shape;250;g164f412a8a7_0_49"/>
          <p:cNvPicPr preferRelativeResize="0"/>
          <p:nvPr/>
        </p:nvPicPr>
        <p:blipFill>
          <a:blip r:embed="rId5">
            <a:alphaModFix/>
          </a:blip>
          <a:stretch>
            <a:fillRect/>
          </a:stretch>
        </p:blipFill>
        <p:spPr>
          <a:xfrm>
            <a:off x="490925" y="2216875"/>
            <a:ext cx="3436575" cy="2160550"/>
          </a:xfrm>
          <a:prstGeom prst="rect">
            <a:avLst/>
          </a:prstGeom>
          <a:noFill/>
          <a:ln>
            <a:noFill/>
          </a:ln>
        </p:spPr>
      </p:pic>
      <p:sp>
        <p:nvSpPr>
          <p:cNvPr id="251" name="Google Shape;251;g164f412a8a7_0_49"/>
          <p:cNvSpPr txBox="1"/>
          <p:nvPr/>
        </p:nvSpPr>
        <p:spPr>
          <a:xfrm>
            <a:off x="274850" y="4438675"/>
            <a:ext cx="36528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ES" sz="800">
                <a:solidFill>
                  <a:schemeClr val="dk1"/>
                </a:solidFill>
              </a:rPr>
              <a:t>Figura 1. Página de inicio de la aplicación informática desarrollada</a:t>
            </a:r>
            <a:endParaRPr/>
          </a:p>
        </p:txBody>
      </p:sp>
      <p:pic>
        <p:nvPicPr>
          <p:cNvPr id="252" name="Google Shape;252;g164f412a8a7_0_49"/>
          <p:cNvPicPr preferRelativeResize="0"/>
          <p:nvPr/>
        </p:nvPicPr>
        <p:blipFill>
          <a:blip r:embed="rId6">
            <a:alphaModFix/>
          </a:blip>
          <a:stretch>
            <a:fillRect/>
          </a:stretch>
        </p:blipFill>
        <p:spPr>
          <a:xfrm>
            <a:off x="5025125" y="2337950"/>
            <a:ext cx="3106500" cy="2039475"/>
          </a:xfrm>
          <a:prstGeom prst="rect">
            <a:avLst/>
          </a:prstGeom>
          <a:noFill/>
          <a:ln>
            <a:noFill/>
          </a:ln>
        </p:spPr>
      </p:pic>
      <p:sp>
        <p:nvSpPr>
          <p:cNvPr id="253" name="Google Shape;253;g164f412a8a7_0_49"/>
          <p:cNvSpPr txBox="1"/>
          <p:nvPr/>
        </p:nvSpPr>
        <p:spPr>
          <a:xfrm>
            <a:off x="5078375" y="4438675"/>
            <a:ext cx="30000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s-ES" sz="800">
                <a:solidFill>
                  <a:schemeClr val="dk1"/>
                </a:solidFill>
              </a:rPr>
              <a:t>Figura 2. Menú nivel de acceso administrador.</a:t>
            </a:r>
            <a:endParaRPr/>
          </a:p>
        </p:txBody>
      </p:sp>
      <p:pic>
        <p:nvPicPr>
          <p:cNvPr id="254" name="Google Shape;254;g164f412a8a7_0_49"/>
          <p:cNvPicPr preferRelativeResize="0"/>
          <p:nvPr/>
        </p:nvPicPr>
        <p:blipFill>
          <a:blip r:embed="rId7">
            <a:alphaModFix/>
          </a:blip>
          <a:stretch>
            <a:fillRect/>
          </a:stretch>
        </p:blipFill>
        <p:spPr>
          <a:xfrm>
            <a:off x="737500" y="4746475"/>
            <a:ext cx="2645867" cy="1804000"/>
          </a:xfrm>
          <a:prstGeom prst="rect">
            <a:avLst/>
          </a:prstGeom>
          <a:noFill/>
          <a:ln>
            <a:noFill/>
          </a:ln>
        </p:spPr>
      </p:pic>
      <p:sp>
        <p:nvSpPr>
          <p:cNvPr id="255" name="Google Shape;255;g164f412a8a7_0_49"/>
          <p:cNvSpPr txBox="1"/>
          <p:nvPr/>
        </p:nvSpPr>
        <p:spPr>
          <a:xfrm>
            <a:off x="3566425" y="5517200"/>
            <a:ext cx="3000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ES" sz="800">
                <a:solidFill>
                  <a:schemeClr val="dk1"/>
                </a:solidFill>
              </a:rPr>
              <a:t>Figura 3. Visualización de la tabla de envíos laboratoriales con datos parciales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164f412a8a7_0_113"/>
          <p:cNvSpPr txBox="1"/>
          <p:nvPr/>
        </p:nvSpPr>
        <p:spPr>
          <a:xfrm>
            <a:off x="395536" y="1277589"/>
            <a:ext cx="8352900" cy="42396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lang="es-ES" sz="1800" u="sng">
                <a:latin typeface="Batang"/>
                <a:ea typeface="Batang"/>
                <a:cs typeface="Batang"/>
                <a:sym typeface="Batang"/>
              </a:rPr>
              <a:t>Tarea 1.3: Desarrollo aplicación informática</a:t>
            </a:r>
            <a:endParaRPr sz="1800" u="sng">
              <a:latin typeface="Batang"/>
              <a:ea typeface="Batang"/>
              <a:cs typeface="Batang"/>
              <a:sym typeface="Batang"/>
            </a:endParaRPr>
          </a:p>
          <a:p>
            <a:pPr indent="0" lvl="0" marL="0" marR="0" rtl="0" algn="just">
              <a:lnSpc>
                <a:spcPct val="100000"/>
              </a:lnSpc>
              <a:spcBef>
                <a:spcPts val="0"/>
              </a:spcBef>
              <a:spcAft>
                <a:spcPts val="0"/>
              </a:spcAft>
              <a:buNone/>
            </a:pPr>
            <a:r>
              <a:t/>
            </a:r>
            <a:endParaRPr sz="1800">
              <a:latin typeface="Batang"/>
              <a:ea typeface="Batang"/>
              <a:cs typeface="Batang"/>
              <a:sym typeface="Batang"/>
            </a:endParaRPr>
          </a:p>
          <a:p>
            <a:pPr indent="0" lvl="0" marL="0" rtl="0" algn="just">
              <a:spcBef>
                <a:spcPts val="0"/>
              </a:spcBef>
              <a:spcAft>
                <a:spcPts val="0"/>
              </a:spcAft>
              <a:buNone/>
            </a:pPr>
            <a:r>
              <a:rPr lang="es-ES" sz="1200">
                <a:solidFill>
                  <a:schemeClr val="dk1"/>
                </a:solidFill>
              </a:rPr>
              <a:t>2. Parámetros y datos a incluir por explotación: </a:t>
            </a:r>
            <a:endParaRPr sz="1200">
              <a:solidFill>
                <a:schemeClr val="dk1"/>
              </a:solidFill>
            </a:endParaRPr>
          </a:p>
          <a:p>
            <a:pPr indent="0" lvl="0" marL="0" rtl="0" algn="just">
              <a:spcBef>
                <a:spcPts val="0"/>
              </a:spcBef>
              <a:spcAft>
                <a:spcPts val="0"/>
              </a:spcAft>
              <a:buNone/>
            </a:pPr>
            <a:r>
              <a:t/>
            </a:r>
            <a:endParaRPr sz="1200">
              <a:solidFill>
                <a:schemeClr val="dk1"/>
              </a:solidFill>
            </a:endParaRPr>
          </a:p>
          <a:p>
            <a:pPr indent="0" lvl="0" marL="457200" rtl="0" algn="just">
              <a:spcBef>
                <a:spcPts val="0"/>
              </a:spcBef>
              <a:spcAft>
                <a:spcPts val="0"/>
              </a:spcAft>
              <a:buNone/>
            </a:pPr>
            <a:r>
              <a:rPr lang="es-ES" sz="900">
                <a:solidFill>
                  <a:schemeClr val="dk1"/>
                </a:solidFill>
              </a:rPr>
              <a:t>Nueva explotación: </a:t>
            </a:r>
            <a:endParaRPr sz="1200">
              <a:solidFill>
                <a:schemeClr val="dk1"/>
              </a:solidFill>
            </a:endParaRPr>
          </a:p>
          <a:p>
            <a:pPr indent="-285750" lvl="0" marL="1363980" rtl="0" algn="just">
              <a:spcBef>
                <a:spcPts val="0"/>
              </a:spcBef>
              <a:spcAft>
                <a:spcPts val="0"/>
              </a:spcAft>
              <a:buClr>
                <a:schemeClr val="dk1"/>
              </a:buClr>
              <a:buSzPts val="900"/>
              <a:buChar char="•"/>
            </a:pPr>
            <a:r>
              <a:rPr lang="es-ES" sz="900">
                <a:solidFill>
                  <a:schemeClr val="dk1"/>
                </a:solidFill>
              </a:rPr>
              <a:t>REGA	</a:t>
            </a:r>
            <a:endParaRPr sz="900">
              <a:solidFill>
                <a:schemeClr val="dk1"/>
              </a:solidFill>
            </a:endParaRPr>
          </a:p>
          <a:p>
            <a:pPr indent="-285750" lvl="0" marL="1363980" rtl="0" algn="just">
              <a:spcBef>
                <a:spcPts val="0"/>
              </a:spcBef>
              <a:spcAft>
                <a:spcPts val="0"/>
              </a:spcAft>
              <a:buClr>
                <a:schemeClr val="dk1"/>
              </a:buClr>
              <a:buSzPts val="900"/>
              <a:buChar char="•"/>
            </a:pPr>
            <a:r>
              <a:rPr lang="es-ES" sz="900">
                <a:solidFill>
                  <a:schemeClr val="dk1"/>
                </a:solidFill>
              </a:rPr>
              <a:t>Denominación	</a:t>
            </a:r>
            <a:endParaRPr sz="900">
              <a:solidFill>
                <a:schemeClr val="dk1"/>
              </a:solidFill>
            </a:endParaRPr>
          </a:p>
          <a:p>
            <a:pPr indent="-285750" lvl="0" marL="1363980" rtl="0" algn="just">
              <a:spcBef>
                <a:spcPts val="0"/>
              </a:spcBef>
              <a:spcAft>
                <a:spcPts val="0"/>
              </a:spcAft>
              <a:buClr>
                <a:schemeClr val="dk1"/>
              </a:buClr>
              <a:buSzPts val="900"/>
              <a:buChar char="•"/>
            </a:pPr>
            <a:r>
              <a:rPr lang="es-ES" sz="900">
                <a:solidFill>
                  <a:schemeClr val="dk1"/>
                </a:solidFill>
              </a:rPr>
              <a:t>Titular	</a:t>
            </a:r>
            <a:endParaRPr sz="900">
              <a:solidFill>
                <a:schemeClr val="dk1"/>
              </a:solidFill>
            </a:endParaRPr>
          </a:p>
          <a:p>
            <a:pPr indent="-285750" lvl="0" marL="1363980" rtl="0" algn="just">
              <a:spcBef>
                <a:spcPts val="0"/>
              </a:spcBef>
              <a:spcAft>
                <a:spcPts val="0"/>
              </a:spcAft>
              <a:buClr>
                <a:schemeClr val="dk1"/>
              </a:buClr>
              <a:buSzPts val="900"/>
              <a:buChar char="•"/>
            </a:pPr>
            <a:r>
              <a:rPr lang="es-ES" sz="900">
                <a:solidFill>
                  <a:schemeClr val="dk1"/>
                </a:solidFill>
              </a:rPr>
              <a:t>Empresa	</a:t>
            </a:r>
            <a:endParaRPr sz="900">
              <a:solidFill>
                <a:schemeClr val="dk1"/>
              </a:solidFill>
            </a:endParaRPr>
          </a:p>
          <a:p>
            <a:pPr indent="-285750" lvl="0" marL="1363980" rtl="0" algn="just">
              <a:spcBef>
                <a:spcPts val="0"/>
              </a:spcBef>
              <a:spcAft>
                <a:spcPts val="0"/>
              </a:spcAft>
              <a:buClr>
                <a:schemeClr val="dk1"/>
              </a:buClr>
              <a:buSzPts val="900"/>
              <a:buChar char="•"/>
            </a:pPr>
            <a:r>
              <a:rPr lang="es-ES" sz="900">
                <a:solidFill>
                  <a:schemeClr val="dk1"/>
                </a:solidFill>
              </a:rPr>
              <a:t>Municipio	</a:t>
            </a:r>
            <a:endParaRPr sz="900">
              <a:solidFill>
                <a:schemeClr val="dk1"/>
              </a:solidFill>
            </a:endParaRPr>
          </a:p>
          <a:p>
            <a:pPr indent="-285750" lvl="0" marL="1363980" rtl="0" algn="just">
              <a:spcBef>
                <a:spcPts val="0"/>
              </a:spcBef>
              <a:spcAft>
                <a:spcPts val="0"/>
              </a:spcAft>
              <a:buClr>
                <a:schemeClr val="dk1"/>
              </a:buClr>
              <a:buSzPts val="900"/>
              <a:buChar char="•"/>
            </a:pPr>
            <a:r>
              <a:rPr lang="es-ES" sz="900">
                <a:solidFill>
                  <a:schemeClr val="dk1"/>
                </a:solidFill>
              </a:rPr>
              <a:t>Coordenada X	</a:t>
            </a:r>
            <a:endParaRPr sz="900">
              <a:solidFill>
                <a:schemeClr val="dk1"/>
              </a:solidFill>
            </a:endParaRPr>
          </a:p>
          <a:p>
            <a:pPr indent="-285750" lvl="0" marL="1363980" rtl="0" algn="just">
              <a:spcBef>
                <a:spcPts val="0"/>
              </a:spcBef>
              <a:spcAft>
                <a:spcPts val="0"/>
              </a:spcAft>
              <a:buClr>
                <a:schemeClr val="dk1"/>
              </a:buClr>
              <a:buSzPts val="900"/>
              <a:buChar char="•"/>
            </a:pPr>
            <a:r>
              <a:rPr lang="es-ES" sz="900">
                <a:solidFill>
                  <a:schemeClr val="dk1"/>
                </a:solidFill>
              </a:rPr>
              <a:t>Coordenada Y	</a:t>
            </a:r>
            <a:endParaRPr sz="900">
              <a:solidFill>
                <a:schemeClr val="dk1"/>
              </a:solidFill>
            </a:endParaRPr>
          </a:p>
          <a:p>
            <a:pPr indent="-285750" lvl="0" marL="1363980" rtl="0" algn="just">
              <a:spcBef>
                <a:spcPts val="0"/>
              </a:spcBef>
              <a:spcAft>
                <a:spcPts val="0"/>
              </a:spcAft>
              <a:buClr>
                <a:schemeClr val="dk1"/>
              </a:buClr>
              <a:buSzPts val="900"/>
              <a:buChar char="•"/>
            </a:pPr>
            <a:r>
              <a:rPr lang="es-ES" sz="900">
                <a:solidFill>
                  <a:schemeClr val="dk1"/>
                </a:solidFill>
              </a:rPr>
              <a:t>Clasificación Zootécnica: </a:t>
            </a:r>
            <a:endParaRPr sz="900">
              <a:solidFill>
                <a:schemeClr val="dk1"/>
              </a:solidFill>
            </a:endParaRPr>
          </a:p>
          <a:p>
            <a:pPr indent="-285750" lvl="0" marL="1363980" rtl="0" algn="just">
              <a:spcBef>
                <a:spcPts val="0"/>
              </a:spcBef>
              <a:spcAft>
                <a:spcPts val="0"/>
              </a:spcAft>
              <a:buClr>
                <a:schemeClr val="dk1"/>
              </a:buClr>
              <a:buSzPts val="900"/>
              <a:buChar char="•"/>
            </a:pPr>
            <a:r>
              <a:rPr lang="es-ES" sz="900">
                <a:solidFill>
                  <a:schemeClr val="dk1"/>
                </a:solidFill>
              </a:rPr>
              <a:t>Tipo de explotación: Ciclo continuo, TD-TF	</a:t>
            </a:r>
            <a:endParaRPr sz="900">
              <a:solidFill>
                <a:schemeClr val="dk1"/>
              </a:solidFill>
            </a:endParaRPr>
          </a:p>
          <a:p>
            <a:pPr indent="-285750" lvl="0" marL="1363980" rtl="0" algn="just">
              <a:spcBef>
                <a:spcPts val="0"/>
              </a:spcBef>
              <a:spcAft>
                <a:spcPts val="0"/>
              </a:spcAft>
              <a:buClr>
                <a:schemeClr val="dk1"/>
              </a:buClr>
              <a:buSzPts val="900"/>
              <a:buChar char="•"/>
            </a:pPr>
            <a:r>
              <a:rPr lang="es-ES" sz="900">
                <a:solidFill>
                  <a:schemeClr val="dk1"/>
                </a:solidFill>
              </a:rPr>
              <a:t>UGM	</a:t>
            </a:r>
            <a:endParaRPr sz="900">
              <a:solidFill>
                <a:schemeClr val="dk1"/>
              </a:solidFill>
            </a:endParaRPr>
          </a:p>
          <a:p>
            <a:pPr indent="-285750" lvl="0" marL="1363980" rtl="0" algn="just">
              <a:spcBef>
                <a:spcPts val="0"/>
              </a:spcBef>
              <a:spcAft>
                <a:spcPts val="0"/>
              </a:spcAft>
              <a:buClr>
                <a:schemeClr val="dk1"/>
              </a:buClr>
              <a:buSzPts val="900"/>
              <a:buChar char="•"/>
            </a:pPr>
            <a:r>
              <a:rPr lang="es-ES" sz="900">
                <a:solidFill>
                  <a:schemeClr val="dk1"/>
                </a:solidFill>
              </a:rPr>
              <a:t>Nº explotaciones en 5km	</a:t>
            </a:r>
            <a:endParaRPr sz="900">
              <a:solidFill>
                <a:schemeClr val="dk1"/>
              </a:solidFill>
            </a:endParaRPr>
          </a:p>
          <a:p>
            <a:pPr indent="-285750" lvl="0" marL="1363980" rtl="0" algn="just">
              <a:spcBef>
                <a:spcPts val="0"/>
              </a:spcBef>
              <a:spcAft>
                <a:spcPts val="0"/>
              </a:spcAft>
              <a:buClr>
                <a:schemeClr val="dk1"/>
              </a:buClr>
              <a:buSzPts val="900"/>
              <a:buChar char="•"/>
            </a:pPr>
            <a:r>
              <a:rPr lang="es-ES" sz="900">
                <a:solidFill>
                  <a:schemeClr val="dk1"/>
                </a:solidFill>
              </a:rPr>
              <a:t>Bioseguridad: Alta, Media, Baja	</a:t>
            </a:r>
            <a:endParaRPr sz="900">
              <a:solidFill>
                <a:schemeClr val="dk1"/>
              </a:solidFill>
            </a:endParaRPr>
          </a:p>
          <a:p>
            <a:pPr indent="-285750" lvl="0" marL="1363980" rtl="0" algn="just">
              <a:spcBef>
                <a:spcPts val="0"/>
              </a:spcBef>
              <a:spcAft>
                <a:spcPts val="0"/>
              </a:spcAft>
              <a:buClr>
                <a:schemeClr val="dk1"/>
              </a:buClr>
              <a:buSzPts val="900"/>
              <a:buChar char="•"/>
            </a:pPr>
            <a:r>
              <a:rPr lang="es-ES" sz="900">
                <a:solidFill>
                  <a:schemeClr val="dk1"/>
                </a:solidFill>
              </a:rPr>
              <a:t>Estatus actual frente a disentería: Positivo, Negativo, Desconocido	</a:t>
            </a:r>
            <a:endParaRPr sz="900">
              <a:solidFill>
                <a:schemeClr val="dk1"/>
              </a:solidFill>
            </a:endParaRPr>
          </a:p>
          <a:p>
            <a:pPr indent="-285750" lvl="0" marL="1363980" rtl="0" algn="just">
              <a:spcBef>
                <a:spcPts val="0"/>
              </a:spcBef>
              <a:spcAft>
                <a:spcPts val="0"/>
              </a:spcAft>
              <a:buClr>
                <a:schemeClr val="dk1"/>
              </a:buClr>
              <a:buSzPts val="900"/>
              <a:buChar char="•"/>
            </a:pPr>
            <a:r>
              <a:rPr lang="es-ES" sz="900">
                <a:solidFill>
                  <a:schemeClr val="dk1"/>
                </a:solidFill>
              </a:rPr>
              <a:t>Fecha último brote</a:t>
            </a:r>
            <a:endParaRPr sz="900">
              <a:solidFill>
                <a:schemeClr val="dk1"/>
              </a:solidFill>
            </a:endParaRPr>
          </a:p>
          <a:p>
            <a:pPr indent="0" lvl="0" marL="906780" rtl="0" algn="just">
              <a:spcBef>
                <a:spcPts val="0"/>
              </a:spcBef>
              <a:spcAft>
                <a:spcPts val="0"/>
              </a:spcAft>
              <a:buNone/>
            </a:pPr>
            <a:r>
              <a:rPr lang="es-ES" sz="900">
                <a:solidFill>
                  <a:schemeClr val="dk1"/>
                </a:solidFill>
              </a:rPr>
              <a:t>REGA_Usuario</a:t>
            </a:r>
            <a:endParaRPr sz="900">
              <a:solidFill>
                <a:schemeClr val="dk1"/>
              </a:solidFill>
            </a:endParaRPr>
          </a:p>
          <a:p>
            <a:pPr indent="-285750" lvl="0" marL="1363980" rtl="0" algn="just">
              <a:spcBef>
                <a:spcPts val="0"/>
              </a:spcBef>
              <a:spcAft>
                <a:spcPts val="0"/>
              </a:spcAft>
              <a:buClr>
                <a:schemeClr val="dk1"/>
              </a:buClr>
              <a:buSzPts val="900"/>
              <a:buChar char="•"/>
            </a:pPr>
            <a:r>
              <a:rPr lang="es-ES" sz="900">
                <a:solidFill>
                  <a:schemeClr val="dk1"/>
                </a:solidFill>
              </a:rPr>
              <a:t>REGA</a:t>
            </a:r>
            <a:endParaRPr sz="900">
              <a:solidFill>
                <a:schemeClr val="dk1"/>
              </a:solidFill>
            </a:endParaRPr>
          </a:p>
          <a:p>
            <a:pPr indent="-285750" lvl="0" marL="1363980" rtl="0" algn="just">
              <a:spcBef>
                <a:spcPts val="0"/>
              </a:spcBef>
              <a:spcAft>
                <a:spcPts val="0"/>
              </a:spcAft>
              <a:buClr>
                <a:schemeClr val="dk1"/>
              </a:buClr>
              <a:buSzPts val="900"/>
              <a:buChar char="•"/>
            </a:pPr>
            <a:r>
              <a:rPr lang="es-ES" sz="900">
                <a:solidFill>
                  <a:schemeClr val="dk1"/>
                </a:solidFill>
              </a:rPr>
              <a:t>Nombre de usuario: Apellidos_Nombre</a:t>
            </a:r>
            <a:endParaRPr sz="900">
              <a:solidFill>
                <a:schemeClr val="dk1"/>
              </a:solidFill>
            </a:endParaRPr>
          </a:p>
          <a:p>
            <a:pPr indent="-285750" lvl="0" marL="1363980" rtl="0" algn="just">
              <a:spcBef>
                <a:spcPts val="0"/>
              </a:spcBef>
              <a:spcAft>
                <a:spcPts val="0"/>
              </a:spcAft>
              <a:buClr>
                <a:schemeClr val="dk1"/>
              </a:buClr>
              <a:buSzPts val="900"/>
              <a:buChar char="•"/>
            </a:pPr>
            <a:r>
              <a:rPr lang="es-ES" sz="900">
                <a:solidFill>
                  <a:schemeClr val="dk1"/>
                </a:solidFill>
              </a:rPr>
              <a:t>Nivel de acceso: Visualizar, Introducir</a:t>
            </a:r>
            <a:endParaRPr sz="900">
              <a:solidFill>
                <a:schemeClr val="dk1"/>
              </a:solidFill>
            </a:endParaRPr>
          </a:p>
          <a:p>
            <a:pPr indent="0" lvl="0" marL="0" rtl="0" algn="just">
              <a:spcBef>
                <a:spcPts val="0"/>
              </a:spcBef>
              <a:spcAft>
                <a:spcPts val="0"/>
              </a:spcAft>
              <a:buNone/>
            </a:pPr>
            <a:r>
              <a:t/>
            </a:r>
            <a:endParaRPr sz="1200">
              <a:solidFill>
                <a:schemeClr val="dk1"/>
              </a:solidFill>
            </a:endParaRPr>
          </a:p>
          <a:p>
            <a:pPr indent="0" lvl="0" marL="0" rtl="0" algn="just">
              <a:spcBef>
                <a:spcPts val="0"/>
              </a:spcBef>
              <a:spcAft>
                <a:spcPts val="0"/>
              </a:spcAft>
              <a:buNone/>
            </a:pPr>
            <a:r>
              <a:rPr lang="es-ES" sz="1200">
                <a:solidFill>
                  <a:schemeClr val="dk1"/>
                </a:solidFill>
              </a:rPr>
              <a:t>3. Validación de la encuesta epidemiológica: por un grupo reducido de usuarios para detectar posibles errores, e identificar mejoras en la introducción de los datos </a:t>
            </a:r>
            <a:endParaRPr sz="1200">
              <a:solidFill>
                <a:schemeClr val="dk1"/>
              </a:solidFill>
            </a:endParaRPr>
          </a:p>
          <a:p>
            <a:pPr indent="0" lvl="0" marL="0" rtl="0" algn="just">
              <a:spcBef>
                <a:spcPts val="0"/>
              </a:spcBef>
              <a:spcAft>
                <a:spcPts val="0"/>
              </a:spcAft>
              <a:buNone/>
            </a:pPr>
            <a:r>
              <a:t/>
            </a:r>
            <a:endParaRPr sz="1200">
              <a:solidFill>
                <a:schemeClr val="dk1"/>
              </a:solidFill>
            </a:endParaRPr>
          </a:p>
          <a:p>
            <a:pPr indent="0" lvl="0" marL="0" rtl="0" algn="just">
              <a:spcBef>
                <a:spcPts val="0"/>
              </a:spcBef>
              <a:spcAft>
                <a:spcPts val="0"/>
              </a:spcAft>
              <a:buNone/>
            </a:pPr>
            <a:r>
              <a:rPr lang="es-ES" sz="1200">
                <a:solidFill>
                  <a:schemeClr val="dk1"/>
                </a:solidFill>
              </a:rPr>
              <a:t>4. Introducción de los datos de las explotaciones de ADS Tauste y ADS Ejea</a:t>
            </a:r>
            <a:endParaRPr sz="1200">
              <a:solidFill>
                <a:schemeClr val="dk1"/>
              </a:solidFill>
            </a:endParaRPr>
          </a:p>
          <a:p>
            <a:pPr indent="0" lvl="0" marL="0" rtl="0" algn="just">
              <a:spcBef>
                <a:spcPts val="0"/>
              </a:spcBef>
              <a:spcAft>
                <a:spcPts val="0"/>
              </a:spcAft>
              <a:buNone/>
            </a:pPr>
            <a:r>
              <a:t/>
            </a:r>
            <a:endParaRPr sz="1200">
              <a:solidFill>
                <a:schemeClr val="dk1"/>
              </a:solidFill>
            </a:endParaRPr>
          </a:p>
          <a:p>
            <a:pPr indent="0" lvl="0" marL="0" rtl="0" algn="just">
              <a:spcBef>
                <a:spcPts val="0"/>
              </a:spcBef>
              <a:spcAft>
                <a:spcPts val="0"/>
              </a:spcAft>
              <a:buNone/>
            </a:pPr>
            <a:r>
              <a:rPr lang="es-ES" sz="1200">
                <a:solidFill>
                  <a:schemeClr val="dk1"/>
                </a:solidFill>
              </a:rPr>
              <a:t>5. Recogida de datos reales y simulaciones</a:t>
            </a:r>
            <a:endParaRPr sz="1200">
              <a:solidFill>
                <a:schemeClr val="dk1"/>
              </a:solidFill>
            </a:endParaRPr>
          </a:p>
          <a:p>
            <a:pPr indent="0" lvl="0" marL="0" rtl="0" algn="just">
              <a:spcBef>
                <a:spcPts val="0"/>
              </a:spcBef>
              <a:spcAft>
                <a:spcPts val="0"/>
              </a:spcAft>
              <a:buNone/>
            </a:pPr>
            <a:r>
              <a:t/>
            </a:r>
            <a:endParaRPr sz="1200">
              <a:solidFill>
                <a:schemeClr val="dk1"/>
              </a:solidFill>
            </a:endParaRPr>
          </a:p>
          <a:p>
            <a:pPr indent="0" lvl="0" marL="0" marR="0" rtl="0" algn="just">
              <a:lnSpc>
                <a:spcPct val="100000"/>
              </a:lnSpc>
              <a:spcBef>
                <a:spcPts val="0"/>
              </a:spcBef>
              <a:spcAft>
                <a:spcPts val="0"/>
              </a:spcAft>
              <a:buNone/>
            </a:pPr>
            <a:r>
              <a:t/>
            </a:r>
            <a:endParaRPr sz="1800">
              <a:latin typeface="Batang"/>
              <a:ea typeface="Batang"/>
              <a:cs typeface="Batang"/>
              <a:sym typeface="Batang"/>
            </a:endParaRPr>
          </a:p>
        </p:txBody>
      </p:sp>
      <p:pic>
        <p:nvPicPr>
          <p:cNvPr descr="Resultado de imagen de FEADER" id="261" name="Google Shape;261;g164f412a8a7_0_113"/>
          <p:cNvPicPr preferRelativeResize="0"/>
          <p:nvPr/>
        </p:nvPicPr>
        <p:blipFill rotWithShape="1">
          <a:blip r:embed="rId3">
            <a:alphaModFix/>
          </a:blip>
          <a:srcRect b="23735" l="0" r="0" t="22745"/>
          <a:stretch/>
        </p:blipFill>
        <p:spPr>
          <a:xfrm>
            <a:off x="7092280" y="136518"/>
            <a:ext cx="2051720" cy="529492"/>
          </a:xfrm>
          <a:prstGeom prst="rect">
            <a:avLst/>
          </a:prstGeom>
          <a:noFill/>
          <a:ln>
            <a:noFill/>
          </a:ln>
        </p:spPr>
      </p:pic>
      <p:pic>
        <p:nvPicPr>
          <p:cNvPr descr="Resultado de imagen de gobierno de aragon desarrollo rural y soste" id="262" name="Google Shape;262;g164f412a8a7_0_113"/>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sp>
        <p:nvSpPr>
          <p:cNvPr id="263" name="Google Shape;263;g164f412a8a7_0_113"/>
          <p:cNvSpPr txBox="1"/>
          <p:nvPr/>
        </p:nvSpPr>
        <p:spPr>
          <a:xfrm>
            <a:off x="375200" y="620696"/>
            <a:ext cx="8352900" cy="5757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s-ES" sz="1700">
                <a:latin typeface="Anton"/>
                <a:ea typeface="Anton"/>
                <a:cs typeface="Anton"/>
                <a:sym typeface="Anton"/>
              </a:rPr>
              <a:t>Actividad 1: Estudio de la enfermedad y vías de transmisión. Determinación de puntos críticos</a:t>
            </a:r>
            <a:r>
              <a:rPr lang="es-ES" sz="1600">
                <a:latin typeface="Anton"/>
                <a:ea typeface="Anton"/>
                <a:cs typeface="Anton"/>
                <a:sym typeface="Anton"/>
              </a:rPr>
              <a:t> </a:t>
            </a:r>
            <a:r>
              <a:rPr b="0" i="0" lang="es-ES" sz="3200" u="none" cap="none" strike="noStrike">
                <a:solidFill>
                  <a:srgbClr val="000000"/>
                </a:solidFill>
                <a:latin typeface="Anton"/>
                <a:ea typeface="Anton"/>
                <a:cs typeface="Anton"/>
                <a:sym typeface="Anton"/>
              </a:rPr>
              <a:t> </a:t>
            </a:r>
            <a:endParaRPr/>
          </a:p>
        </p:txBody>
      </p:sp>
      <p:pic>
        <p:nvPicPr>
          <p:cNvPr id="264" name="Google Shape;264;g164f412a8a7_0_113"/>
          <p:cNvPicPr preferRelativeResize="0"/>
          <p:nvPr/>
        </p:nvPicPr>
        <p:blipFill>
          <a:blip r:embed="rId5">
            <a:alphaModFix/>
          </a:blip>
          <a:stretch>
            <a:fillRect/>
          </a:stretch>
        </p:blipFill>
        <p:spPr>
          <a:xfrm>
            <a:off x="4088849" y="1811981"/>
            <a:ext cx="4552175" cy="1617025"/>
          </a:xfrm>
          <a:prstGeom prst="rect">
            <a:avLst/>
          </a:prstGeom>
          <a:noFill/>
          <a:ln>
            <a:noFill/>
          </a:ln>
        </p:spPr>
      </p:pic>
      <p:pic>
        <p:nvPicPr>
          <p:cNvPr id="265" name="Google Shape;265;g164f412a8a7_0_113"/>
          <p:cNvPicPr preferRelativeResize="0"/>
          <p:nvPr/>
        </p:nvPicPr>
        <p:blipFill>
          <a:blip r:embed="rId6">
            <a:alphaModFix/>
          </a:blip>
          <a:stretch>
            <a:fillRect/>
          </a:stretch>
        </p:blipFill>
        <p:spPr>
          <a:xfrm>
            <a:off x="6071900" y="5253725"/>
            <a:ext cx="2676525" cy="15049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1617149ca07_0_4"/>
          <p:cNvSpPr txBox="1"/>
          <p:nvPr/>
        </p:nvSpPr>
        <p:spPr>
          <a:xfrm>
            <a:off x="344909" y="2060848"/>
            <a:ext cx="8352900" cy="1281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ES" sz="4000" u="sng" cap="none" strike="noStrike">
                <a:solidFill>
                  <a:srgbClr val="000000"/>
                </a:solidFill>
                <a:latin typeface="Batang"/>
                <a:ea typeface="Batang"/>
                <a:cs typeface="Batang"/>
                <a:sym typeface="Batang"/>
              </a:rPr>
              <a:t>Actividad </a:t>
            </a:r>
            <a:r>
              <a:rPr b="1" lang="es-ES" sz="4000" u="sng">
                <a:latin typeface="Batang"/>
                <a:ea typeface="Batang"/>
                <a:cs typeface="Batang"/>
                <a:sym typeface="Batang"/>
              </a:rPr>
              <a:t>2</a:t>
            </a:r>
            <a:r>
              <a:rPr b="1" i="0" lang="es-ES" sz="4000" u="sng" cap="none" strike="noStrike">
                <a:solidFill>
                  <a:srgbClr val="000000"/>
                </a:solidFill>
                <a:latin typeface="Batang"/>
                <a:ea typeface="Batang"/>
                <a:cs typeface="Batang"/>
                <a:sym typeface="Batang"/>
              </a:rPr>
              <a:t>: </a:t>
            </a:r>
            <a:r>
              <a:rPr lang="es-ES" sz="900">
                <a:solidFill>
                  <a:schemeClr val="dk1"/>
                </a:solidFill>
              </a:rPr>
              <a:t> </a:t>
            </a:r>
            <a:r>
              <a:rPr b="1" lang="es-ES" sz="4000" u="sng">
                <a:latin typeface="Batang"/>
                <a:ea typeface="Batang"/>
                <a:cs typeface="Batang"/>
                <a:sym typeface="Batang"/>
              </a:rPr>
              <a:t>Diseño y desarrollo de estrategias para el control y erradicación de la enfermedad.</a:t>
            </a:r>
            <a:endParaRPr b="1" sz="4000" u="sng">
              <a:latin typeface="Batang"/>
              <a:ea typeface="Batang"/>
              <a:cs typeface="Batang"/>
              <a:sym typeface="Batang"/>
            </a:endParaRPr>
          </a:p>
          <a:p>
            <a:pPr indent="0" lvl="0" marL="0" marR="0" rtl="0" algn="ctr">
              <a:spcBef>
                <a:spcPts val="0"/>
              </a:spcBef>
              <a:spcAft>
                <a:spcPts val="0"/>
              </a:spcAft>
              <a:buNone/>
            </a:pPr>
            <a:r>
              <a:t/>
            </a:r>
            <a:endParaRPr b="1" i="0" sz="4000" u="sng" cap="none" strike="noStrike">
              <a:solidFill>
                <a:srgbClr val="000000"/>
              </a:solidFill>
              <a:latin typeface="Batang"/>
              <a:ea typeface="Batang"/>
              <a:cs typeface="Batang"/>
              <a:sym typeface="Batang"/>
            </a:endParaRPr>
          </a:p>
        </p:txBody>
      </p:sp>
      <p:pic>
        <p:nvPicPr>
          <p:cNvPr descr="Resultado de imagen de FEADER" id="271" name="Google Shape;271;g1617149ca07_0_4"/>
          <p:cNvPicPr preferRelativeResize="0"/>
          <p:nvPr/>
        </p:nvPicPr>
        <p:blipFill rotWithShape="1">
          <a:blip r:embed="rId3">
            <a:alphaModFix/>
          </a:blip>
          <a:srcRect b="23735" l="0" r="0" t="22745"/>
          <a:stretch/>
        </p:blipFill>
        <p:spPr>
          <a:xfrm>
            <a:off x="7092280" y="136518"/>
            <a:ext cx="2051720" cy="529492"/>
          </a:xfrm>
          <a:prstGeom prst="rect">
            <a:avLst/>
          </a:prstGeom>
          <a:noFill/>
          <a:ln>
            <a:noFill/>
          </a:ln>
        </p:spPr>
      </p:pic>
      <p:pic>
        <p:nvPicPr>
          <p:cNvPr descr="Resultado de imagen de gobierno de aragon desarrollo rural y soste" id="272" name="Google Shape;272;g1617149ca07_0_4"/>
          <p:cNvPicPr preferRelativeResize="0"/>
          <p:nvPr/>
        </p:nvPicPr>
        <p:blipFill rotWithShape="1">
          <a:blip r:embed="rId4">
            <a:alphaModFix/>
          </a:blip>
          <a:srcRect b="0" l="0" r="0" t="0"/>
          <a:stretch/>
        </p:blipFill>
        <p:spPr>
          <a:xfrm>
            <a:off x="-36512" y="64509"/>
            <a:ext cx="2160240" cy="628187"/>
          </a:xfrm>
          <a:prstGeom prst="rect">
            <a:avLst/>
          </a:prstGeom>
          <a:noFill/>
          <a:ln>
            <a:noFill/>
          </a:ln>
        </p:spPr>
      </p:pic>
      <p:sp>
        <p:nvSpPr>
          <p:cNvPr id="273" name="Google Shape;273;g1617149ca07_0_4"/>
          <p:cNvSpPr txBox="1"/>
          <p:nvPr/>
        </p:nvSpPr>
        <p:spPr>
          <a:xfrm>
            <a:off x="412365" y="332656"/>
            <a:ext cx="8352900" cy="864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Font typeface="Arial"/>
              <a:buNone/>
            </a:pPr>
            <a:r>
              <a:rPr lang="es-ES" sz="4800">
                <a:solidFill>
                  <a:schemeClr val="dk1"/>
                </a:solidFill>
                <a:latin typeface="Anton"/>
                <a:ea typeface="Anton"/>
                <a:cs typeface="Anton"/>
                <a:sym typeface="Anton"/>
              </a:rPr>
              <a:t>RESULTADOS</a:t>
            </a:r>
            <a:endParaRPr b="0" i="0" sz="4800" u="none" cap="none" strike="noStrike">
              <a:solidFill>
                <a:srgbClr val="000000"/>
              </a:solidFill>
              <a:latin typeface="Anton"/>
              <a:ea typeface="Anton"/>
              <a:cs typeface="Anton"/>
              <a:sym typeface="Anto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3"/>
          <p:cNvSpPr txBox="1"/>
          <p:nvPr/>
        </p:nvSpPr>
        <p:spPr>
          <a:xfrm>
            <a:off x="412365" y="481672"/>
            <a:ext cx="8352928" cy="86409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s-ES" sz="4800" u="none" cap="none" strike="noStrike">
                <a:solidFill>
                  <a:srgbClr val="000000"/>
                </a:solidFill>
                <a:latin typeface="Anton"/>
                <a:ea typeface="Anton"/>
                <a:cs typeface="Anton"/>
                <a:sym typeface="Anton"/>
              </a:rPr>
              <a:t>OBJETIVO PRINCIPAL</a:t>
            </a:r>
            <a:endParaRPr b="0" i="0" sz="4800" u="none" cap="none" strike="noStrike">
              <a:solidFill>
                <a:srgbClr val="000000"/>
              </a:solidFill>
              <a:latin typeface="Anton"/>
              <a:ea typeface="Anton"/>
              <a:cs typeface="Anton"/>
              <a:sym typeface="Anton"/>
            </a:endParaRPr>
          </a:p>
        </p:txBody>
      </p:sp>
      <p:sp>
        <p:nvSpPr>
          <p:cNvPr id="119" name="Google Shape;119;p3"/>
          <p:cNvSpPr txBox="1"/>
          <p:nvPr/>
        </p:nvSpPr>
        <p:spPr>
          <a:xfrm>
            <a:off x="179512" y="1484784"/>
            <a:ext cx="8784976" cy="4455667"/>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t/>
            </a:r>
            <a:endParaRPr sz="1800">
              <a:solidFill>
                <a:schemeClr val="dk1"/>
              </a:solidFill>
            </a:endParaRPr>
          </a:p>
          <a:p>
            <a:pPr indent="0" lvl="0" marL="0" marR="0" rtl="0" algn="just">
              <a:lnSpc>
                <a:spcPct val="100000"/>
              </a:lnSpc>
              <a:spcBef>
                <a:spcPts val="0"/>
              </a:spcBef>
              <a:spcAft>
                <a:spcPts val="0"/>
              </a:spcAft>
              <a:buNone/>
            </a:pPr>
            <a:r>
              <a:rPr b="0" i="0" lang="es-ES" sz="1800" u="none" cap="none" strike="noStrike">
                <a:solidFill>
                  <a:schemeClr val="dk1"/>
                </a:solidFill>
                <a:latin typeface="Arial"/>
                <a:ea typeface="Arial"/>
                <a:cs typeface="Arial"/>
                <a:sym typeface="Arial"/>
              </a:rPr>
              <a:t>El objetivo del proyecto </a:t>
            </a:r>
            <a:r>
              <a:rPr lang="es-ES" sz="1800">
                <a:solidFill>
                  <a:schemeClr val="dk1"/>
                </a:solidFill>
              </a:rPr>
              <a:t>era el </a:t>
            </a:r>
            <a:r>
              <a:rPr b="1" lang="es-ES" sz="1800">
                <a:solidFill>
                  <a:schemeClr val="dk1"/>
                </a:solidFill>
              </a:rPr>
              <a:t>desarrollo de estrategias innovadoras que lograran controlar y/o erradicar la disentería porcina. </a:t>
            </a:r>
            <a:endParaRPr b="1" sz="1800">
              <a:solidFill>
                <a:schemeClr val="dk1"/>
              </a:solidFill>
            </a:endParaRPr>
          </a:p>
          <a:p>
            <a:pPr indent="0" lvl="0" marL="0" marR="0" rtl="0" algn="just">
              <a:lnSpc>
                <a:spcPct val="100000"/>
              </a:lnSpc>
              <a:spcBef>
                <a:spcPts val="0"/>
              </a:spcBef>
              <a:spcAft>
                <a:spcPts val="0"/>
              </a:spcAft>
              <a:buClr>
                <a:srgbClr val="000000"/>
              </a:buClr>
              <a:buFont typeface="Arial"/>
              <a:buNone/>
            </a:pPr>
            <a:r>
              <a:t/>
            </a:r>
            <a:endParaRPr sz="1800">
              <a:solidFill>
                <a:schemeClr val="dk1"/>
              </a:solidFill>
            </a:endParaRPr>
          </a:p>
          <a:p>
            <a:pPr indent="0" lvl="0" marL="0" marR="0" rtl="0" algn="just">
              <a:lnSpc>
                <a:spcPct val="100000"/>
              </a:lnSpc>
              <a:spcBef>
                <a:spcPts val="0"/>
              </a:spcBef>
              <a:spcAft>
                <a:spcPts val="0"/>
              </a:spcAft>
              <a:buClr>
                <a:srgbClr val="000000"/>
              </a:buClr>
              <a:buFont typeface="Arial"/>
              <a:buNone/>
            </a:pPr>
            <a:r>
              <a:rPr lang="es-ES" sz="1800">
                <a:solidFill>
                  <a:schemeClr val="dk1"/>
                </a:solidFill>
              </a:rPr>
              <a:t>Se buscaban estrategias de control y erradicación de la enfermedad en las explotaciones porcinas de las Cinco Villas, pero de forma que fuera aplicable a todo el territorio nacional o comarcas que pudieran presentar el mismo problema: </a:t>
            </a:r>
            <a:endParaRPr sz="1800">
              <a:solidFill>
                <a:schemeClr val="dk1"/>
              </a:solidFill>
            </a:endParaRPr>
          </a:p>
          <a:p>
            <a:pPr indent="0" lvl="0" marL="0" marR="0" rtl="0" algn="just">
              <a:lnSpc>
                <a:spcPct val="100000"/>
              </a:lnSpc>
              <a:spcBef>
                <a:spcPts val="0"/>
              </a:spcBef>
              <a:spcAft>
                <a:spcPts val="0"/>
              </a:spcAft>
              <a:buClr>
                <a:srgbClr val="000000"/>
              </a:buClr>
              <a:buFont typeface="Arial"/>
              <a:buNone/>
            </a:pPr>
            <a:r>
              <a:t/>
            </a:r>
            <a:endParaRPr sz="1800">
              <a:solidFill>
                <a:schemeClr val="dk1"/>
              </a:solidFill>
            </a:endParaRPr>
          </a:p>
          <a:p>
            <a:pPr indent="-342900" lvl="0" marL="457200" marR="0" rtl="0" algn="just">
              <a:lnSpc>
                <a:spcPct val="100000"/>
              </a:lnSpc>
              <a:spcBef>
                <a:spcPts val="0"/>
              </a:spcBef>
              <a:spcAft>
                <a:spcPts val="0"/>
              </a:spcAft>
              <a:buClr>
                <a:schemeClr val="dk1"/>
              </a:buClr>
              <a:buSzPts val="1800"/>
              <a:buChar char="●"/>
            </a:pPr>
            <a:r>
              <a:rPr lang="es-ES" sz="1800">
                <a:solidFill>
                  <a:schemeClr val="dk1"/>
                </a:solidFill>
              </a:rPr>
              <a:t>pérdida significativa de rendimiento de la explotación y productividad</a:t>
            </a:r>
            <a:endParaRPr sz="1800">
              <a:solidFill>
                <a:schemeClr val="dk1"/>
              </a:solidFill>
            </a:endParaRPr>
          </a:p>
          <a:p>
            <a:pPr indent="-342900" lvl="0" marL="457200" marR="0" rtl="0" algn="just">
              <a:lnSpc>
                <a:spcPct val="100000"/>
              </a:lnSpc>
              <a:spcBef>
                <a:spcPts val="1000"/>
              </a:spcBef>
              <a:spcAft>
                <a:spcPts val="0"/>
              </a:spcAft>
              <a:buClr>
                <a:schemeClr val="dk1"/>
              </a:buClr>
              <a:buSzPts val="1800"/>
              <a:buChar char="●"/>
            </a:pPr>
            <a:r>
              <a:rPr lang="es-ES" sz="1800">
                <a:solidFill>
                  <a:schemeClr val="dk1"/>
                </a:solidFill>
              </a:rPr>
              <a:t>mayor uso de antibióticos</a:t>
            </a:r>
            <a:endParaRPr sz="1800">
              <a:solidFill>
                <a:schemeClr val="dk1"/>
              </a:solidFill>
            </a:endParaRPr>
          </a:p>
          <a:p>
            <a:pPr indent="-342900" lvl="0" marL="457200" marR="0" rtl="0" algn="just">
              <a:lnSpc>
                <a:spcPct val="100000"/>
              </a:lnSpc>
              <a:spcBef>
                <a:spcPts val="1000"/>
              </a:spcBef>
              <a:spcAft>
                <a:spcPts val="0"/>
              </a:spcAft>
              <a:buClr>
                <a:schemeClr val="dk1"/>
              </a:buClr>
              <a:buSzPts val="1800"/>
              <a:buChar char="●"/>
            </a:pPr>
            <a:r>
              <a:rPr lang="es-ES" sz="1800">
                <a:solidFill>
                  <a:schemeClr val="dk1"/>
                </a:solidFill>
              </a:rPr>
              <a:t>un producto final (lechones) menos competitivo debido al mayor coste que supone su producción por la enfermedad.</a:t>
            </a:r>
            <a:endParaRPr sz="1800">
              <a:solidFill>
                <a:schemeClr val="dk1"/>
              </a:solidFill>
            </a:endParaRPr>
          </a:p>
          <a:p>
            <a:pPr indent="0" lvl="0" marL="0" marR="0" rtl="0" algn="just">
              <a:spcBef>
                <a:spcPts val="0"/>
              </a:spcBef>
              <a:spcAft>
                <a:spcPts val="0"/>
              </a:spcAft>
              <a:buNone/>
            </a:pPr>
            <a:r>
              <a:t/>
            </a:r>
            <a:endParaRPr sz="1800">
              <a:solidFill>
                <a:schemeClr val="dk1"/>
              </a:solidFill>
            </a:endParaRPr>
          </a:p>
          <a:p>
            <a:pPr indent="0" lvl="0" marL="0" marR="0" rtl="0" algn="ctr">
              <a:spcBef>
                <a:spcPts val="0"/>
              </a:spcBef>
              <a:spcAft>
                <a:spcPts val="0"/>
              </a:spcAft>
              <a:buNone/>
            </a:pPr>
            <a:r>
              <a:t/>
            </a:r>
            <a:endParaRPr b="0" i="0" sz="1800" u="none" cap="none" strike="noStrike">
              <a:solidFill>
                <a:schemeClr val="dk1"/>
              </a:solidFill>
              <a:latin typeface="Gill Sans"/>
              <a:ea typeface="Gill Sans"/>
              <a:cs typeface="Gill Sans"/>
              <a:sym typeface="Gill Sans"/>
            </a:endParaRPr>
          </a:p>
          <a:p>
            <a:pPr indent="0" lvl="0" marL="0" marR="0" rtl="0" algn="ctr">
              <a:spcBef>
                <a:spcPts val="0"/>
              </a:spcBef>
              <a:spcAft>
                <a:spcPts val="0"/>
              </a:spcAft>
              <a:buNone/>
            </a:pPr>
            <a:r>
              <a:t/>
            </a:r>
            <a:endParaRPr b="0" i="0" sz="1800" u="none" cap="none" strike="noStrike">
              <a:solidFill>
                <a:srgbClr val="000000"/>
              </a:solidFill>
              <a:latin typeface="Batang"/>
              <a:ea typeface="Batang"/>
              <a:cs typeface="Batang"/>
              <a:sym typeface="Batang"/>
            </a:endParaRPr>
          </a:p>
        </p:txBody>
      </p:sp>
      <p:pic>
        <p:nvPicPr>
          <p:cNvPr descr="Resultado de imagen de FEADER" id="120" name="Google Shape;120;p3"/>
          <p:cNvPicPr preferRelativeResize="0"/>
          <p:nvPr/>
        </p:nvPicPr>
        <p:blipFill rotWithShape="1">
          <a:blip r:embed="rId3">
            <a:alphaModFix/>
          </a:blip>
          <a:srcRect b="23737" l="0" r="0" t="22745"/>
          <a:stretch/>
        </p:blipFill>
        <p:spPr>
          <a:xfrm>
            <a:off x="7092280" y="136518"/>
            <a:ext cx="2051720" cy="529492"/>
          </a:xfrm>
          <a:prstGeom prst="rect">
            <a:avLst/>
          </a:prstGeom>
          <a:noFill/>
          <a:ln>
            <a:noFill/>
          </a:ln>
        </p:spPr>
      </p:pic>
      <p:pic>
        <p:nvPicPr>
          <p:cNvPr descr="Resultado de imagen de gobierno de aragon desarrollo rural y soste" id="121" name="Google Shape;121;p3"/>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1617149ca07_0_11"/>
          <p:cNvSpPr txBox="1"/>
          <p:nvPr/>
        </p:nvSpPr>
        <p:spPr>
          <a:xfrm>
            <a:off x="395536" y="1277589"/>
            <a:ext cx="8352900" cy="4239600"/>
          </a:xfrm>
          <a:prstGeom prst="rect">
            <a:avLst/>
          </a:prstGeom>
          <a:noFill/>
          <a:ln>
            <a:noFill/>
          </a:ln>
        </p:spPr>
        <p:txBody>
          <a:bodyPr anchorCtr="0" anchor="t" bIns="45700" lIns="91425" spcFirstLastPara="1" rIns="91425" wrap="square" tIns="45700">
            <a:noAutofit/>
          </a:bodyPr>
          <a:lstStyle/>
          <a:p>
            <a:pPr indent="0" lvl="0" marL="0" marR="57150" rtl="0" algn="l">
              <a:spcBef>
                <a:spcPts val="735"/>
              </a:spcBef>
              <a:spcAft>
                <a:spcPts val="0"/>
              </a:spcAft>
              <a:buNone/>
            </a:pPr>
            <a:r>
              <a:rPr lang="es-ES" u="sng">
                <a:solidFill>
                  <a:schemeClr val="dk1"/>
                </a:solidFill>
              </a:rPr>
              <a:t>Estrategia alimenticiación: </a:t>
            </a:r>
            <a:r>
              <a:rPr lang="es-ES" sz="1100">
                <a:solidFill>
                  <a:schemeClr val="dk1"/>
                </a:solidFill>
              </a:rPr>
              <a:t> </a:t>
            </a:r>
            <a:endParaRPr sz="1100">
              <a:solidFill>
                <a:schemeClr val="dk1"/>
              </a:solidFill>
            </a:endParaRPr>
          </a:p>
          <a:p>
            <a:pPr indent="0" lvl="0" marL="914400" marR="57150" rtl="0" algn="l">
              <a:spcBef>
                <a:spcPts val="0"/>
              </a:spcBef>
              <a:spcAft>
                <a:spcPts val="0"/>
              </a:spcAft>
              <a:buClr>
                <a:schemeClr val="dk1"/>
              </a:buClr>
              <a:buSzPts val="1100"/>
              <a:buFont typeface="Arial"/>
              <a:buNone/>
            </a:pPr>
            <a:r>
              <a:t/>
            </a:r>
            <a:endParaRPr sz="1100">
              <a:solidFill>
                <a:schemeClr val="dk1"/>
              </a:solidFill>
            </a:endParaRPr>
          </a:p>
          <a:p>
            <a:pPr indent="-166199" lvl="0" marL="450000" rtl="0" algn="just">
              <a:spcBef>
                <a:spcPts val="0"/>
              </a:spcBef>
              <a:spcAft>
                <a:spcPts val="0"/>
              </a:spcAft>
              <a:buClr>
                <a:schemeClr val="dk1"/>
              </a:buClr>
              <a:buSzPts val="1200"/>
              <a:buAutoNum type="arabicPeriod"/>
            </a:pPr>
            <a:r>
              <a:rPr lang="es-ES" sz="1200">
                <a:solidFill>
                  <a:schemeClr val="dk1"/>
                </a:solidFill>
              </a:rPr>
              <a:t>Producto natural en cebo (dividiendo cada grupo en 4 cuadras), para estudiar los índices productivos. </a:t>
            </a:r>
            <a:endParaRPr sz="1200">
              <a:solidFill>
                <a:schemeClr val="dk1"/>
              </a:solidFill>
            </a:endParaRPr>
          </a:p>
          <a:p>
            <a:pPr indent="-89999" lvl="0" marL="450000" rtl="0" algn="just">
              <a:spcBef>
                <a:spcPts val="0"/>
              </a:spcBef>
              <a:spcAft>
                <a:spcPts val="0"/>
              </a:spcAft>
              <a:buNone/>
            </a:pPr>
            <a:r>
              <a:t/>
            </a:r>
            <a:endParaRPr sz="1200">
              <a:solidFill>
                <a:schemeClr val="dk1"/>
              </a:solidFill>
            </a:endParaRPr>
          </a:p>
          <a:p>
            <a:pPr indent="-89999" lvl="0" marL="450000" rtl="0" algn="just">
              <a:spcBef>
                <a:spcPts val="0"/>
              </a:spcBef>
              <a:spcAft>
                <a:spcPts val="0"/>
              </a:spcAft>
              <a:buNone/>
            </a:pPr>
            <a:r>
              <a:t/>
            </a:r>
            <a:endParaRPr sz="1200">
              <a:solidFill>
                <a:schemeClr val="dk1"/>
              </a:solidFill>
            </a:endParaRPr>
          </a:p>
          <a:p>
            <a:pPr indent="-89999" lvl="0" marL="450000" rtl="0" algn="just">
              <a:spcBef>
                <a:spcPts val="0"/>
              </a:spcBef>
              <a:spcAft>
                <a:spcPts val="0"/>
              </a:spcAft>
              <a:buNone/>
            </a:pPr>
            <a:r>
              <a:t/>
            </a:r>
            <a:endParaRPr sz="1200">
              <a:solidFill>
                <a:schemeClr val="dk1"/>
              </a:solidFill>
            </a:endParaRPr>
          </a:p>
          <a:p>
            <a:pPr indent="-89999" lvl="0" marL="450000" rtl="0" algn="just">
              <a:spcBef>
                <a:spcPts val="0"/>
              </a:spcBef>
              <a:spcAft>
                <a:spcPts val="0"/>
              </a:spcAft>
              <a:buNone/>
            </a:pPr>
            <a:r>
              <a:t/>
            </a:r>
            <a:endParaRPr sz="1200">
              <a:solidFill>
                <a:schemeClr val="dk1"/>
              </a:solidFill>
            </a:endParaRPr>
          </a:p>
          <a:p>
            <a:pPr indent="-89999" lvl="0" marL="450000" rtl="0" algn="just">
              <a:spcBef>
                <a:spcPts val="0"/>
              </a:spcBef>
              <a:spcAft>
                <a:spcPts val="0"/>
              </a:spcAft>
              <a:buNone/>
            </a:pPr>
            <a:r>
              <a:t/>
            </a:r>
            <a:endParaRPr sz="1200">
              <a:solidFill>
                <a:schemeClr val="dk1"/>
              </a:solidFill>
            </a:endParaRPr>
          </a:p>
          <a:p>
            <a:pPr indent="-89999" lvl="0" marL="450000" rtl="0" algn="just">
              <a:spcBef>
                <a:spcPts val="0"/>
              </a:spcBef>
              <a:spcAft>
                <a:spcPts val="0"/>
              </a:spcAft>
              <a:buNone/>
            </a:pPr>
            <a:r>
              <a:t/>
            </a:r>
            <a:endParaRPr sz="1200">
              <a:solidFill>
                <a:schemeClr val="dk1"/>
              </a:solidFill>
            </a:endParaRPr>
          </a:p>
          <a:p>
            <a:pPr indent="-89999" lvl="0" marL="450000" rtl="0" algn="just">
              <a:spcBef>
                <a:spcPts val="0"/>
              </a:spcBef>
              <a:spcAft>
                <a:spcPts val="0"/>
              </a:spcAft>
              <a:buNone/>
            </a:pPr>
            <a:r>
              <a:t/>
            </a:r>
            <a:endParaRPr sz="1200">
              <a:solidFill>
                <a:schemeClr val="dk1"/>
              </a:solidFill>
            </a:endParaRPr>
          </a:p>
          <a:p>
            <a:pPr indent="-89999" lvl="0" marL="450000" rtl="0" algn="just">
              <a:spcBef>
                <a:spcPts val="0"/>
              </a:spcBef>
              <a:spcAft>
                <a:spcPts val="0"/>
              </a:spcAft>
              <a:buNone/>
            </a:pPr>
            <a:r>
              <a:t/>
            </a:r>
            <a:endParaRPr sz="1200">
              <a:solidFill>
                <a:schemeClr val="dk1"/>
              </a:solidFill>
            </a:endParaRPr>
          </a:p>
          <a:p>
            <a:pPr indent="-89999" lvl="0" marL="450000" rtl="0" algn="just">
              <a:spcBef>
                <a:spcPts val="0"/>
              </a:spcBef>
              <a:spcAft>
                <a:spcPts val="0"/>
              </a:spcAft>
              <a:buNone/>
            </a:pPr>
            <a:r>
              <a:t/>
            </a:r>
            <a:endParaRPr sz="1200">
              <a:solidFill>
                <a:schemeClr val="dk1"/>
              </a:solidFill>
            </a:endParaRPr>
          </a:p>
          <a:p>
            <a:pPr indent="-89999" lvl="0" marL="450000" rtl="0" algn="just">
              <a:spcBef>
                <a:spcPts val="0"/>
              </a:spcBef>
              <a:spcAft>
                <a:spcPts val="0"/>
              </a:spcAft>
              <a:buNone/>
            </a:pPr>
            <a:r>
              <a:t/>
            </a:r>
            <a:endParaRPr sz="1200">
              <a:solidFill>
                <a:schemeClr val="dk1"/>
              </a:solidFill>
            </a:endParaRPr>
          </a:p>
          <a:p>
            <a:pPr indent="-89999" lvl="0" marL="450000" rtl="0" algn="just">
              <a:spcBef>
                <a:spcPts val="0"/>
              </a:spcBef>
              <a:spcAft>
                <a:spcPts val="0"/>
              </a:spcAft>
              <a:buNone/>
            </a:pPr>
            <a:r>
              <a:t/>
            </a:r>
            <a:endParaRPr sz="1200">
              <a:solidFill>
                <a:schemeClr val="dk1"/>
              </a:solidFill>
            </a:endParaRPr>
          </a:p>
          <a:p>
            <a:pPr indent="-89999" lvl="0" marL="450000" rtl="0" algn="just">
              <a:spcBef>
                <a:spcPts val="0"/>
              </a:spcBef>
              <a:spcAft>
                <a:spcPts val="0"/>
              </a:spcAft>
              <a:buClr>
                <a:schemeClr val="dk1"/>
              </a:buClr>
              <a:buSzPts val="1100"/>
              <a:buFont typeface="Arial"/>
              <a:buNone/>
            </a:pPr>
            <a:r>
              <a:rPr lang="es-ES" sz="1200">
                <a:solidFill>
                  <a:schemeClr val="dk1"/>
                </a:solidFill>
              </a:rPr>
              <a:t>A nivel productivo, el producto mantiene los buenos índices de la explotación (peso y ganancia media diaria) pero menor porcentaje de los componentes del purín en el grupo prueba. Se espera relacionar esta disminución con una mejora en el equilibrio intestinal, sin embargo, debido al óptimo bienestar inicial de todos los animales, no se han obtenido resultados significativos. </a:t>
            </a:r>
            <a:endParaRPr sz="1200">
              <a:solidFill>
                <a:schemeClr val="dk1"/>
              </a:solidFill>
            </a:endParaRPr>
          </a:p>
          <a:p>
            <a:pPr indent="-89999" lvl="0" marL="450000" rtl="0" algn="just">
              <a:spcBef>
                <a:spcPts val="0"/>
              </a:spcBef>
              <a:spcAft>
                <a:spcPts val="0"/>
              </a:spcAft>
              <a:buNone/>
            </a:pPr>
            <a:r>
              <a:t/>
            </a:r>
            <a:endParaRPr sz="1200">
              <a:solidFill>
                <a:schemeClr val="dk1"/>
              </a:solidFill>
            </a:endParaRPr>
          </a:p>
          <a:p>
            <a:pPr indent="-89999" lvl="0" marL="450000" rtl="0" algn="just">
              <a:spcBef>
                <a:spcPts val="0"/>
              </a:spcBef>
              <a:spcAft>
                <a:spcPts val="0"/>
              </a:spcAft>
              <a:buNone/>
            </a:pPr>
            <a:r>
              <a:t/>
            </a:r>
            <a:endParaRPr sz="1200">
              <a:solidFill>
                <a:schemeClr val="dk1"/>
              </a:solidFill>
            </a:endParaRPr>
          </a:p>
          <a:p>
            <a:pPr indent="-166199" lvl="0" marL="450000" marR="2048367" rtl="0" algn="just">
              <a:spcBef>
                <a:spcPts val="0"/>
              </a:spcBef>
              <a:spcAft>
                <a:spcPts val="0"/>
              </a:spcAft>
              <a:buClr>
                <a:schemeClr val="dk1"/>
              </a:buClr>
              <a:buSzPts val="1200"/>
              <a:buAutoNum type="arabicPeriod"/>
            </a:pPr>
            <a:r>
              <a:rPr lang="es-ES" sz="1200">
                <a:solidFill>
                  <a:schemeClr val="dk1"/>
                </a:solidFill>
              </a:rPr>
              <a:t>Productos naturales frente a bacterias Gram negativas. Nave problema con pienso Prueba suplementado con 3kg/Tn de producto experimental frente a una nave control con pienso control suplementado con 0,5kg/Tn de un aditivo habitual. </a:t>
            </a:r>
            <a:endParaRPr sz="1200">
              <a:solidFill>
                <a:schemeClr val="dk1"/>
              </a:solidFill>
            </a:endParaRPr>
          </a:p>
          <a:p>
            <a:pPr indent="-89999" lvl="0" marL="450000" marR="2048367" rtl="0" algn="just">
              <a:spcBef>
                <a:spcPts val="0"/>
              </a:spcBef>
              <a:spcAft>
                <a:spcPts val="0"/>
              </a:spcAft>
              <a:buNone/>
            </a:pPr>
            <a:r>
              <a:t/>
            </a:r>
            <a:endParaRPr sz="1200">
              <a:solidFill>
                <a:schemeClr val="dk1"/>
              </a:solidFill>
            </a:endParaRPr>
          </a:p>
          <a:p>
            <a:pPr indent="-89999" lvl="0" marL="450000" marR="2048367" rtl="0" algn="just">
              <a:spcBef>
                <a:spcPts val="0"/>
              </a:spcBef>
              <a:spcAft>
                <a:spcPts val="0"/>
              </a:spcAft>
              <a:buClr>
                <a:schemeClr val="dk1"/>
              </a:buClr>
              <a:buSzPts val="1100"/>
              <a:buFont typeface="Arial"/>
              <a:buNone/>
            </a:pPr>
            <a:r>
              <a:rPr lang="es-ES" sz="1200">
                <a:solidFill>
                  <a:schemeClr val="dk1"/>
                </a:solidFill>
              </a:rPr>
              <a:t>En los resultados se aprecia que en el grupo prueba el peso medio era mayor en la primera medición (44,1kg) y en la segunda (71,2kg), respecto al grupo control donde la primera pesada tuvo de media 37,6 kg y la segunda 65kg.</a:t>
            </a:r>
            <a:endParaRPr sz="1200">
              <a:solidFill>
                <a:schemeClr val="dk1"/>
              </a:solidFill>
            </a:endParaRPr>
          </a:p>
          <a:p>
            <a:pPr indent="0" lvl="0" marL="914400" rtl="0" algn="just">
              <a:spcBef>
                <a:spcPts val="0"/>
              </a:spcBef>
              <a:spcAft>
                <a:spcPts val="0"/>
              </a:spcAft>
              <a:buNone/>
            </a:pPr>
            <a:r>
              <a:t/>
            </a:r>
            <a:endParaRPr sz="900">
              <a:solidFill>
                <a:schemeClr val="dk1"/>
              </a:solidFill>
            </a:endParaRPr>
          </a:p>
          <a:p>
            <a:pPr indent="0" lvl="0" marL="0" rtl="0" algn="just">
              <a:spcBef>
                <a:spcPts val="0"/>
              </a:spcBef>
              <a:spcAft>
                <a:spcPts val="0"/>
              </a:spcAft>
              <a:buNone/>
            </a:pPr>
            <a:r>
              <a:t/>
            </a:r>
            <a:endParaRPr sz="900">
              <a:solidFill>
                <a:schemeClr val="dk1"/>
              </a:solidFill>
            </a:endParaRPr>
          </a:p>
          <a:p>
            <a:pPr indent="-171450" lvl="0" marL="285750" marR="0" rtl="0" algn="just">
              <a:spcBef>
                <a:spcPts val="600"/>
              </a:spcBef>
              <a:spcAft>
                <a:spcPts val="0"/>
              </a:spcAft>
              <a:buClr>
                <a:schemeClr val="dk1"/>
              </a:buClr>
              <a:buSzPts val="1800"/>
              <a:buFont typeface="Arial"/>
              <a:buNone/>
            </a:pPr>
            <a:r>
              <a:t/>
            </a:r>
            <a:endParaRPr b="0" i="0" sz="1800" u="none" cap="none" strike="noStrike">
              <a:solidFill>
                <a:srgbClr val="000000"/>
              </a:solidFill>
              <a:latin typeface="Batang"/>
              <a:ea typeface="Batang"/>
              <a:cs typeface="Batang"/>
              <a:sym typeface="Batang"/>
            </a:endParaRPr>
          </a:p>
        </p:txBody>
      </p:sp>
      <p:pic>
        <p:nvPicPr>
          <p:cNvPr descr="Resultado de imagen de FEADER" id="279" name="Google Shape;279;g1617149ca07_0_11"/>
          <p:cNvPicPr preferRelativeResize="0"/>
          <p:nvPr/>
        </p:nvPicPr>
        <p:blipFill rotWithShape="1">
          <a:blip r:embed="rId3">
            <a:alphaModFix/>
          </a:blip>
          <a:srcRect b="23735" l="0" r="0" t="22745"/>
          <a:stretch/>
        </p:blipFill>
        <p:spPr>
          <a:xfrm>
            <a:off x="7092280" y="136518"/>
            <a:ext cx="2051720" cy="529492"/>
          </a:xfrm>
          <a:prstGeom prst="rect">
            <a:avLst/>
          </a:prstGeom>
          <a:noFill/>
          <a:ln>
            <a:noFill/>
          </a:ln>
        </p:spPr>
      </p:pic>
      <p:pic>
        <p:nvPicPr>
          <p:cNvPr descr="Resultado de imagen de gobierno de aragon desarrollo rural y soste" id="280" name="Google Shape;280;g1617149ca07_0_11"/>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sp>
        <p:nvSpPr>
          <p:cNvPr id="281" name="Google Shape;281;g1617149ca07_0_11"/>
          <p:cNvSpPr txBox="1"/>
          <p:nvPr/>
        </p:nvSpPr>
        <p:spPr>
          <a:xfrm>
            <a:off x="375200" y="773098"/>
            <a:ext cx="8352900" cy="359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s-ES" sz="1600" u="none" cap="none" strike="noStrike">
                <a:solidFill>
                  <a:srgbClr val="000000"/>
                </a:solidFill>
                <a:latin typeface="Anton"/>
                <a:ea typeface="Anton"/>
                <a:cs typeface="Anton"/>
                <a:sym typeface="Anton"/>
              </a:rPr>
              <a:t>Actividad </a:t>
            </a:r>
            <a:r>
              <a:rPr lang="es-ES" sz="1600">
                <a:latin typeface="Anton"/>
                <a:ea typeface="Anton"/>
                <a:cs typeface="Anton"/>
                <a:sym typeface="Anton"/>
              </a:rPr>
              <a:t>2</a:t>
            </a:r>
            <a:r>
              <a:rPr b="0" i="0" lang="es-ES" sz="1600" u="none" cap="none" strike="noStrike">
                <a:solidFill>
                  <a:srgbClr val="000000"/>
                </a:solidFill>
                <a:latin typeface="Anton"/>
                <a:ea typeface="Anton"/>
                <a:cs typeface="Anton"/>
                <a:sym typeface="Anton"/>
              </a:rPr>
              <a:t>: </a:t>
            </a:r>
            <a:r>
              <a:rPr lang="es-ES" sz="1600">
                <a:latin typeface="Anton"/>
                <a:ea typeface="Anton"/>
                <a:cs typeface="Anton"/>
                <a:sym typeface="Anton"/>
              </a:rPr>
              <a:t>Diseño y desarrollo de estrategias para el control y erradicación de la enfermedad </a:t>
            </a:r>
            <a:endParaRPr sz="1600"/>
          </a:p>
        </p:txBody>
      </p:sp>
      <p:pic>
        <p:nvPicPr>
          <p:cNvPr id="282" name="Google Shape;282;g1617149ca07_0_11"/>
          <p:cNvPicPr preferRelativeResize="0"/>
          <p:nvPr/>
        </p:nvPicPr>
        <p:blipFill rotWithShape="1">
          <a:blip r:embed="rId5">
            <a:alphaModFix/>
          </a:blip>
          <a:srcRect b="34047" l="28392" r="33572" t="38571"/>
          <a:stretch/>
        </p:blipFill>
        <p:spPr>
          <a:xfrm>
            <a:off x="2812678" y="1934950"/>
            <a:ext cx="4279598" cy="1732925"/>
          </a:xfrm>
          <a:prstGeom prst="rect">
            <a:avLst/>
          </a:prstGeom>
          <a:noFill/>
          <a:ln>
            <a:noFill/>
          </a:ln>
        </p:spPr>
      </p:pic>
      <p:pic>
        <p:nvPicPr>
          <p:cNvPr id="283" name="Google Shape;283;g1617149ca07_0_11"/>
          <p:cNvPicPr preferRelativeResize="0"/>
          <p:nvPr/>
        </p:nvPicPr>
        <p:blipFill rotWithShape="1">
          <a:blip r:embed="rId6">
            <a:alphaModFix/>
          </a:blip>
          <a:srcRect b="23914" l="37440" r="41397" t="43227"/>
          <a:stretch/>
        </p:blipFill>
        <p:spPr>
          <a:xfrm>
            <a:off x="6813475" y="4700022"/>
            <a:ext cx="2330525" cy="203552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164f412a8a7_0_80"/>
          <p:cNvSpPr txBox="1"/>
          <p:nvPr/>
        </p:nvSpPr>
        <p:spPr>
          <a:xfrm>
            <a:off x="395525" y="1277603"/>
            <a:ext cx="8352900" cy="5252400"/>
          </a:xfrm>
          <a:prstGeom prst="rect">
            <a:avLst/>
          </a:prstGeom>
          <a:noFill/>
          <a:ln>
            <a:noFill/>
          </a:ln>
        </p:spPr>
        <p:txBody>
          <a:bodyPr anchorCtr="0" anchor="t" bIns="45700" lIns="91425" spcFirstLastPara="1" rIns="91425" wrap="square" tIns="45700">
            <a:noAutofit/>
          </a:bodyPr>
          <a:lstStyle/>
          <a:p>
            <a:pPr indent="0" lvl="0" marL="349250" marR="57785" rtl="0" algn="just">
              <a:spcBef>
                <a:spcPts val="0"/>
              </a:spcBef>
              <a:spcAft>
                <a:spcPts val="0"/>
              </a:spcAft>
              <a:buNone/>
            </a:pPr>
            <a:r>
              <a:t/>
            </a:r>
            <a:endParaRPr sz="900">
              <a:solidFill>
                <a:schemeClr val="dk1"/>
              </a:solidFill>
            </a:endParaRPr>
          </a:p>
          <a:p>
            <a:pPr indent="0" lvl="0" marL="0" marR="57785" rtl="0" algn="just">
              <a:spcBef>
                <a:spcPts val="0"/>
              </a:spcBef>
              <a:spcAft>
                <a:spcPts val="0"/>
              </a:spcAft>
              <a:buNone/>
            </a:pPr>
            <a:r>
              <a:rPr lang="es-ES" sz="1200" u="sng">
                <a:solidFill>
                  <a:schemeClr val="dk1"/>
                </a:solidFill>
              </a:rPr>
              <a:t>E</a:t>
            </a:r>
            <a:r>
              <a:rPr lang="es-ES" u="sng">
                <a:solidFill>
                  <a:schemeClr val="dk1"/>
                </a:solidFill>
              </a:rPr>
              <a:t>strategias de limpieza y desinfección y Estrategias de erradicación de portadores de otras especies (reservorios)</a:t>
            </a:r>
            <a:r>
              <a:rPr lang="es-ES" sz="1200" u="sng">
                <a:solidFill>
                  <a:schemeClr val="dk1"/>
                </a:solidFill>
              </a:rPr>
              <a:t>: </a:t>
            </a:r>
            <a:endParaRPr sz="1200">
              <a:solidFill>
                <a:schemeClr val="dk1"/>
              </a:solidFill>
            </a:endParaRPr>
          </a:p>
          <a:p>
            <a:pPr indent="0" lvl="0" marL="0" marR="57785" rtl="0" algn="l">
              <a:spcBef>
                <a:spcPts val="0"/>
              </a:spcBef>
              <a:spcAft>
                <a:spcPts val="0"/>
              </a:spcAft>
              <a:buNone/>
            </a:pPr>
            <a:r>
              <a:t/>
            </a:r>
            <a:endParaRPr sz="2100">
              <a:latin typeface="Batang"/>
              <a:ea typeface="Batang"/>
              <a:cs typeface="Batang"/>
              <a:sym typeface="Batang"/>
            </a:endParaRPr>
          </a:p>
          <a:p>
            <a:pPr indent="-304800" lvl="0" marL="457200" marR="2679490" rtl="0" algn="just">
              <a:spcBef>
                <a:spcPts val="0"/>
              </a:spcBef>
              <a:spcAft>
                <a:spcPts val="0"/>
              </a:spcAft>
              <a:buClr>
                <a:schemeClr val="dk1"/>
              </a:buClr>
              <a:buSzPts val="1200"/>
              <a:buChar char="●"/>
            </a:pPr>
            <a:r>
              <a:rPr lang="es-ES" sz="1200">
                <a:solidFill>
                  <a:schemeClr val="dk1"/>
                </a:solidFill>
              </a:rPr>
              <a:t>Aumento de los controles e intensificado las desinfecciones y los controles en las </a:t>
            </a:r>
            <a:r>
              <a:rPr lang="es-ES" sz="1200" u="sng">
                <a:solidFill>
                  <a:schemeClr val="dk1"/>
                </a:solidFill>
              </a:rPr>
              <a:t>desratizaciones </a:t>
            </a:r>
            <a:r>
              <a:rPr lang="es-ES" sz="1200">
                <a:solidFill>
                  <a:schemeClr val="dk1"/>
                </a:solidFill>
              </a:rPr>
              <a:t>(foto 1) </a:t>
            </a:r>
            <a:endParaRPr sz="1200">
              <a:solidFill>
                <a:schemeClr val="dk1"/>
              </a:solidFill>
            </a:endParaRPr>
          </a:p>
          <a:p>
            <a:pPr indent="0" lvl="0" marL="457200" marR="2679490" rtl="0" algn="just">
              <a:spcBef>
                <a:spcPts val="0"/>
              </a:spcBef>
              <a:spcAft>
                <a:spcPts val="0"/>
              </a:spcAft>
              <a:buNone/>
            </a:pPr>
            <a:r>
              <a:t/>
            </a:r>
            <a:endParaRPr sz="1200">
              <a:solidFill>
                <a:schemeClr val="dk1"/>
              </a:solidFill>
            </a:endParaRPr>
          </a:p>
          <a:p>
            <a:pPr indent="-304800" lvl="0" marL="457200" marR="2679490" rtl="0" algn="just">
              <a:spcBef>
                <a:spcPts val="0"/>
              </a:spcBef>
              <a:spcAft>
                <a:spcPts val="0"/>
              </a:spcAft>
              <a:buClr>
                <a:schemeClr val="dk1"/>
              </a:buClr>
              <a:buSzPts val="1200"/>
              <a:buChar char="●"/>
            </a:pPr>
            <a:r>
              <a:rPr lang="es-ES" sz="1200" u="sng">
                <a:solidFill>
                  <a:schemeClr val="dk1"/>
                </a:solidFill>
              </a:rPr>
              <a:t>Limpieza de los exteriores de las granjas</a:t>
            </a:r>
            <a:r>
              <a:rPr lang="es-ES" sz="1200">
                <a:solidFill>
                  <a:schemeClr val="dk1"/>
                </a:solidFill>
              </a:rPr>
              <a:t> introduciendo pediluvios con desinfectantes (foto2) para reforzar tanto la bioseguridad interna como externa. </a:t>
            </a:r>
            <a:endParaRPr sz="1200">
              <a:solidFill>
                <a:schemeClr val="dk1"/>
              </a:solidFill>
            </a:endParaRPr>
          </a:p>
          <a:p>
            <a:pPr indent="0" lvl="0" marL="0" marR="2679490" rtl="0" algn="just">
              <a:spcBef>
                <a:spcPts val="0"/>
              </a:spcBef>
              <a:spcAft>
                <a:spcPts val="0"/>
              </a:spcAft>
              <a:buNone/>
            </a:pPr>
            <a:r>
              <a:t/>
            </a:r>
            <a:endParaRPr sz="1200">
              <a:solidFill>
                <a:schemeClr val="dk1"/>
              </a:solidFill>
            </a:endParaRPr>
          </a:p>
          <a:p>
            <a:pPr indent="-304800" lvl="0" marL="457200" rtl="0" algn="just">
              <a:spcBef>
                <a:spcPts val="0"/>
              </a:spcBef>
              <a:spcAft>
                <a:spcPts val="0"/>
              </a:spcAft>
              <a:buClr>
                <a:schemeClr val="dk1"/>
              </a:buClr>
              <a:buSzPts val="1200"/>
              <a:buChar char="●"/>
            </a:pPr>
            <a:r>
              <a:rPr lang="es-ES" sz="1200" u="sng">
                <a:solidFill>
                  <a:schemeClr val="dk1"/>
                </a:solidFill>
              </a:rPr>
              <a:t>Entrega de protocolos de limpieza y desinfección según su orientación productiva</a:t>
            </a:r>
            <a:r>
              <a:rPr lang="es-ES" sz="1200">
                <a:solidFill>
                  <a:schemeClr val="dk1"/>
                </a:solidFill>
              </a:rPr>
              <a:t>.</a:t>
            </a:r>
            <a:endParaRPr sz="1200">
              <a:solidFill>
                <a:schemeClr val="dk1"/>
              </a:solidFill>
            </a:endParaRPr>
          </a:p>
          <a:p>
            <a:pPr indent="0" lvl="0" marL="0" marR="2679490" rtl="0" algn="just">
              <a:spcBef>
                <a:spcPts val="0"/>
              </a:spcBef>
              <a:spcAft>
                <a:spcPts val="0"/>
              </a:spcAft>
              <a:buNone/>
            </a:pPr>
            <a:r>
              <a:t/>
            </a:r>
            <a:endParaRPr sz="1200">
              <a:solidFill>
                <a:schemeClr val="dk1"/>
              </a:solidFill>
            </a:endParaRPr>
          </a:p>
          <a:p>
            <a:pPr indent="-304800" lvl="0" marL="457200" marR="428368" rtl="0" algn="just">
              <a:lnSpc>
                <a:spcPct val="100000"/>
              </a:lnSpc>
              <a:spcBef>
                <a:spcPts val="0"/>
              </a:spcBef>
              <a:spcAft>
                <a:spcPts val="0"/>
              </a:spcAft>
              <a:buClr>
                <a:schemeClr val="dk1"/>
              </a:buClr>
              <a:buSzPts val="1200"/>
              <a:buChar char="●"/>
            </a:pPr>
            <a:r>
              <a:rPr lang="es-ES" sz="1200" u="sng">
                <a:solidFill>
                  <a:schemeClr val="dk1"/>
                </a:solidFill>
              </a:rPr>
              <a:t>Sustituir los pediluvios por polvo seco desinfectante (no húmedo)</a:t>
            </a:r>
            <a:r>
              <a:rPr lang="es-ES" sz="1200">
                <a:solidFill>
                  <a:schemeClr val="dk1"/>
                </a:solidFill>
              </a:rPr>
              <a:t> compuesto de bisulfato sódico (2-5%), clorito de sodio (1-5%) y una mezcla de ingredientes naturales.</a:t>
            </a:r>
            <a:endParaRPr sz="1200">
              <a:solidFill>
                <a:schemeClr val="dk1"/>
              </a:solidFill>
            </a:endParaRPr>
          </a:p>
          <a:p>
            <a:pPr indent="0" lvl="0" marL="457200" marR="428368" rtl="0" algn="just">
              <a:lnSpc>
                <a:spcPct val="100000"/>
              </a:lnSpc>
              <a:spcBef>
                <a:spcPts val="0"/>
              </a:spcBef>
              <a:spcAft>
                <a:spcPts val="0"/>
              </a:spcAft>
              <a:buNone/>
            </a:pPr>
            <a:r>
              <a:t/>
            </a:r>
            <a:endParaRPr sz="1200">
              <a:solidFill>
                <a:schemeClr val="dk1"/>
              </a:solidFill>
            </a:endParaRPr>
          </a:p>
          <a:p>
            <a:pPr indent="0" lvl="0" marL="457200" marR="3488367" rtl="0" algn="just">
              <a:lnSpc>
                <a:spcPct val="100000"/>
              </a:lnSpc>
              <a:spcBef>
                <a:spcPts val="0"/>
              </a:spcBef>
              <a:spcAft>
                <a:spcPts val="0"/>
              </a:spcAft>
              <a:buNone/>
            </a:pPr>
            <a:r>
              <a:rPr i="1" lang="es-ES" sz="1200">
                <a:solidFill>
                  <a:schemeClr val="dk1"/>
                </a:solidFill>
              </a:rPr>
              <a:t>Se tomaron muestras con esponjas humedecidas con lactona de las suelas del calzado de granja (G) y calle (C) procedente de 13 explotaciones, antes (A) y después (D) del paso por el pediluvio y de 6 más procedentes del calzado de calle. </a:t>
            </a:r>
            <a:endParaRPr i="1" sz="1200">
              <a:solidFill>
                <a:schemeClr val="dk1"/>
              </a:solidFill>
            </a:endParaRPr>
          </a:p>
          <a:p>
            <a:pPr indent="0" lvl="0" marL="457200" marR="3489490" rtl="0" algn="just">
              <a:lnSpc>
                <a:spcPct val="100000"/>
              </a:lnSpc>
              <a:spcBef>
                <a:spcPts val="0"/>
              </a:spcBef>
              <a:spcAft>
                <a:spcPts val="0"/>
              </a:spcAft>
              <a:buNone/>
            </a:pPr>
            <a:r>
              <a:rPr i="1" lang="es-ES" sz="1200">
                <a:solidFill>
                  <a:schemeClr val="dk1"/>
                </a:solidFill>
              </a:rPr>
              <a:t>También con un reactivo luminiscente (luciferina/luceferasa) para determinar la presencia de ATP como indicador de la cantidad de materia orgánica mediante luminómetro portátil.</a:t>
            </a:r>
            <a:endParaRPr i="1" sz="1200">
              <a:solidFill>
                <a:schemeClr val="dk1"/>
              </a:solidFill>
            </a:endParaRPr>
          </a:p>
          <a:p>
            <a:pPr indent="0" lvl="0" marL="457200" marR="3489490" rtl="0" algn="just">
              <a:lnSpc>
                <a:spcPct val="100000"/>
              </a:lnSpc>
              <a:spcBef>
                <a:spcPts val="0"/>
              </a:spcBef>
              <a:spcAft>
                <a:spcPts val="0"/>
              </a:spcAft>
              <a:buNone/>
            </a:pPr>
            <a:r>
              <a:t/>
            </a:r>
            <a:endParaRPr>
              <a:solidFill>
                <a:schemeClr val="dk1"/>
              </a:solidFill>
            </a:endParaRPr>
          </a:p>
          <a:p>
            <a:pPr indent="-323850" lvl="0" marL="914400" rtl="0" algn="just">
              <a:spcBef>
                <a:spcPts val="0"/>
              </a:spcBef>
              <a:spcAft>
                <a:spcPts val="0"/>
              </a:spcAft>
              <a:buClr>
                <a:schemeClr val="dk1"/>
              </a:buClr>
              <a:buSzPts val="1500"/>
              <a:buChar char="➢"/>
            </a:pPr>
            <a:r>
              <a:rPr lang="es-ES" sz="1300" u="sng">
                <a:solidFill>
                  <a:schemeClr val="dk1"/>
                </a:solidFill>
              </a:rPr>
              <a:t>Alta contaminación en el calzado de granja antes de su paso por el pediluvio, mediante análisis microbiológico o por bioluminiscencia, y moderada o baja en el calzado de calle mediante microbiología. El nivel de contaminación bajaba drásticamente tras el paso por el pediluvio en el 90,6% de los muestreos siendo hasta de 5 logaritmos para el caso del calzado de granja. </a:t>
            </a:r>
            <a:endParaRPr sz="1300" u="sng">
              <a:solidFill>
                <a:schemeClr val="dk1"/>
              </a:solidFill>
            </a:endParaRPr>
          </a:p>
          <a:p>
            <a:pPr indent="0" lvl="0" marL="0" marR="2679490" rtl="0" algn="just">
              <a:spcBef>
                <a:spcPts val="0"/>
              </a:spcBef>
              <a:spcAft>
                <a:spcPts val="0"/>
              </a:spcAft>
              <a:buNone/>
            </a:pPr>
            <a:r>
              <a:t/>
            </a:r>
            <a:endParaRPr sz="1100">
              <a:solidFill>
                <a:schemeClr val="dk1"/>
              </a:solidFill>
            </a:endParaRPr>
          </a:p>
          <a:p>
            <a:pPr indent="0" lvl="0" marL="457200" rtl="0" algn="just">
              <a:spcBef>
                <a:spcPts val="0"/>
              </a:spcBef>
              <a:spcAft>
                <a:spcPts val="0"/>
              </a:spcAft>
              <a:buNone/>
            </a:pPr>
            <a:r>
              <a:t/>
            </a:r>
            <a:endParaRPr sz="1100">
              <a:solidFill>
                <a:schemeClr val="dk1"/>
              </a:solidFill>
            </a:endParaRPr>
          </a:p>
          <a:p>
            <a:pPr indent="0" lvl="0" marL="0" rtl="0" algn="just">
              <a:spcBef>
                <a:spcPts val="0"/>
              </a:spcBef>
              <a:spcAft>
                <a:spcPts val="0"/>
              </a:spcAft>
              <a:buClr>
                <a:schemeClr val="dk1"/>
              </a:buClr>
              <a:buSzPts val="1100"/>
              <a:buFont typeface="Arial"/>
              <a:buNone/>
            </a:pPr>
            <a:r>
              <a:t/>
            </a:r>
            <a:endParaRPr sz="1100">
              <a:solidFill>
                <a:schemeClr val="dk1"/>
              </a:solidFill>
            </a:endParaRPr>
          </a:p>
          <a:p>
            <a:pPr indent="0" lvl="0" marL="0" marR="57785" rtl="0" algn="l">
              <a:spcBef>
                <a:spcPts val="0"/>
              </a:spcBef>
              <a:spcAft>
                <a:spcPts val="0"/>
              </a:spcAft>
              <a:buNone/>
            </a:pPr>
            <a:r>
              <a:t/>
            </a:r>
            <a:endParaRPr sz="1300">
              <a:latin typeface="Batang"/>
              <a:ea typeface="Batang"/>
              <a:cs typeface="Batang"/>
              <a:sym typeface="Batang"/>
            </a:endParaRPr>
          </a:p>
          <a:p>
            <a:pPr indent="-171450" lvl="0" marL="285750" marR="0" rtl="0" algn="just">
              <a:spcBef>
                <a:spcPts val="600"/>
              </a:spcBef>
              <a:spcAft>
                <a:spcPts val="0"/>
              </a:spcAft>
              <a:buClr>
                <a:schemeClr val="dk1"/>
              </a:buClr>
              <a:buSzPts val="1800"/>
              <a:buFont typeface="Arial"/>
              <a:buNone/>
            </a:pPr>
            <a:r>
              <a:t/>
            </a:r>
            <a:endParaRPr b="0" i="0" sz="1800" u="none" cap="none" strike="noStrike">
              <a:solidFill>
                <a:srgbClr val="000000"/>
              </a:solidFill>
              <a:latin typeface="Batang"/>
              <a:ea typeface="Batang"/>
              <a:cs typeface="Batang"/>
              <a:sym typeface="Batang"/>
            </a:endParaRPr>
          </a:p>
        </p:txBody>
      </p:sp>
      <p:pic>
        <p:nvPicPr>
          <p:cNvPr descr="Resultado de imagen de FEADER" id="289" name="Google Shape;289;g164f412a8a7_0_80"/>
          <p:cNvPicPr preferRelativeResize="0"/>
          <p:nvPr/>
        </p:nvPicPr>
        <p:blipFill rotWithShape="1">
          <a:blip r:embed="rId3">
            <a:alphaModFix/>
          </a:blip>
          <a:srcRect b="23735" l="0" r="0" t="22745"/>
          <a:stretch/>
        </p:blipFill>
        <p:spPr>
          <a:xfrm>
            <a:off x="7092280" y="136518"/>
            <a:ext cx="2051720" cy="529492"/>
          </a:xfrm>
          <a:prstGeom prst="rect">
            <a:avLst/>
          </a:prstGeom>
          <a:noFill/>
          <a:ln>
            <a:noFill/>
          </a:ln>
        </p:spPr>
      </p:pic>
      <p:pic>
        <p:nvPicPr>
          <p:cNvPr descr="Resultado de imagen de gobierno de aragon desarrollo rural y soste" id="290" name="Google Shape;290;g164f412a8a7_0_80"/>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pic>
        <p:nvPicPr>
          <p:cNvPr id="291" name="Google Shape;291;g164f412a8a7_0_80"/>
          <p:cNvPicPr preferRelativeResize="0"/>
          <p:nvPr/>
        </p:nvPicPr>
        <p:blipFill>
          <a:blip r:embed="rId5">
            <a:alphaModFix/>
          </a:blip>
          <a:stretch>
            <a:fillRect/>
          </a:stretch>
        </p:blipFill>
        <p:spPr>
          <a:xfrm>
            <a:off x="6259025" y="1930030"/>
            <a:ext cx="2051725" cy="1502341"/>
          </a:xfrm>
          <a:prstGeom prst="rect">
            <a:avLst/>
          </a:prstGeom>
          <a:noFill/>
          <a:ln>
            <a:noFill/>
          </a:ln>
        </p:spPr>
      </p:pic>
      <p:pic>
        <p:nvPicPr>
          <p:cNvPr id="292" name="Google Shape;292;g164f412a8a7_0_80"/>
          <p:cNvPicPr preferRelativeResize="0"/>
          <p:nvPr/>
        </p:nvPicPr>
        <p:blipFill>
          <a:blip r:embed="rId6">
            <a:alphaModFix/>
          </a:blip>
          <a:stretch>
            <a:fillRect/>
          </a:stretch>
        </p:blipFill>
        <p:spPr>
          <a:xfrm>
            <a:off x="5271400" y="4491700"/>
            <a:ext cx="1724025" cy="1323975"/>
          </a:xfrm>
          <a:prstGeom prst="rect">
            <a:avLst/>
          </a:prstGeom>
          <a:noFill/>
          <a:ln>
            <a:noFill/>
          </a:ln>
        </p:spPr>
      </p:pic>
      <p:pic>
        <p:nvPicPr>
          <p:cNvPr id="293" name="Google Shape;293;g164f412a8a7_0_80"/>
          <p:cNvPicPr preferRelativeResize="0"/>
          <p:nvPr/>
        </p:nvPicPr>
        <p:blipFill>
          <a:blip r:embed="rId7">
            <a:alphaModFix/>
          </a:blip>
          <a:stretch>
            <a:fillRect/>
          </a:stretch>
        </p:blipFill>
        <p:spPr>
          <a:xfrm>
            <a:off x="7301100" y="4472650"/>
            <a:ext cx="1009650" cy="1343025"/>
          </a:xfrm>
          <a:prstGeom prst="rect">
            <a:avLst/>
          </a:prstGeom>
          <a:noFill/>
          <a:ln>
            <a:noFill/>
          </a:ln>
        </p:spPr>
      </p:pic>
      <p:sp>
        <p:nvSpPr>
          <p:cNvPr id="294" name="Google Shape;294;g164f412a8a7_0_80"/>
          <p:cNvSpPr txBox="1"/>
          <p:nvPr/>
        </p:nvSpPr>
        <p:spPr>
          <a:xfrm>
            <a:off x="375200" y="773098"/>
            <a:ext cx="8352900" cy="359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s-ES" sz="1600" u="none" cap="none" strike="noStrike">
                <a:solidFill>
                  <a:srgbClr val="000000"/>
                </a:solidFill>
                <a:latin typeface="Anton"/>
                <a:ea typeface="Anton"/>
                <a:cs typeface="Anton"/>
                <a:sym typeface="Anton"/>
              </a:rPr>
              <a:t>Actividad </a:t>
            </a:r>
            <a:r>
              <a:rPr lang="es-ES" sz="1600">
                <a:latin typeface="Anton"/>
                <a:ea typeface="Anton"/>
                <a:cs typeface="Anton"/>
                <a:sym typeface="Anton"/>
              </a:rPr>
              <a:t>2</a:t>
            </a:r>
            <a:r>
              <a:rPr b="0" i="0" lang="es-ES" sz="1600" u="none" cap="none" strike="noStrike">
                <a:solidFill>
                  <a:srgbClr val="000000"/>
                </a:solidFill>
                <a:latin typeface="Anton"/>
                <a:ea typeface="Anton"/>
                <a:cs typeface="Anton"/>
                <a:sym typeface="Anton"/>
              </a:rPr>
              <a:t>: </a:t>
            </a:r>
            <a:r>
              <a:rPr lang="es-ES" sz="1600">
                <a:latin typeface="Anton"/>
                <a:ea typeface="Anton"/>
                <a:cs typeface="Anton"/>
                <a:sym typeface="Anton"/>
              </a:rPr>
              <a:t>Diseño y desarrollo de estrategias para el control y erradicación de la enfermedad </a:t>
            </a:r>
            <a:endParaRPr sz="1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164f412a8a7_0_87"/>
          <p:cNvSpPr txBox="1"/>
          <p:nvPr/>
        </p:nvSpPr>
        <p:spPr>
          <a:xfrm>
            <a:off x="395536" y="1277589"/>
            <a:ext cx="8352900" cy="4239600"/>
          </a:xfrm>
          <a:prstGeom prst="rect">
            <a:avLst/>
          </a:prstGeom>
          <a:noFill/>
          <a:ln>
            <a:noFill/>
          </a:ln>
        </p:spPr>
        <p:txBody>
          <a:bodyPr anchorCtr="0" anchor="t" bIns="45700" lIns="91425" spcFirstLastPara="1" rIns="91425" wrap="square" tIns="45700">
            <a:noAutofit/>
          </a:bodyPr>
          <a:lstStyle/>
          <a:p>
            <a:pPr indent="0" lvl="0" marL="0" marR="57785" rtl="0" algn="just">
              <a:spcBef>
                <a:spcPts val="0"/>
              </a:spcBef>
              <a:spcAft>
                <a:spcPts val="0"/>
              </a:spcAft>
              <a:buNone/>
            </a:pPr>
            <a:r>
              <a:rPr lang="es-ES" sz="1600" u="sng">
                <a:solidFill>
                  <a:schemeClr val="dk1"/>
                </a:solidFill>
              </a:rPr>
              <a:t>Estrategias de transporte: </a:t>
            </a:r>
            <a:endParaRPr sz="1600">
              <a:solidFill>
                <a:schemeClr val="dk1"/>
              </a:solidFill>
            </a:endParaRPr>
          </a:p>
          <a:p>
            <a:pPr indent="0" lvl="0" marL="0" marR="57785" rtl="0" algn="just">
              <a:spcBef>
                <a:spcPts val="0"/>
              </a:spcBef>
              <a:spcAft>
                <a:spcPts val="0"/>
              </a:spcAft>
              <a:buNone/>
            </a:pPr>
            <a:r>
              <a:t/>
            </a:r>
            <a:endParaRPr sz="1600">
              <a:solidFill>
                <a:schemeClr val="dk1"/>
              </a:solidFill>
            </a:endParaRPr>
          </a:p>
          <a:p>
            <a:pPr indent="-330200" lvl="0" marL="457200" marR="57785" rtl="0" algn="just">
              <a:spcBef>
                <a:spcPts val="0"/>
              </a:spcBef>
              <a:spcAft>
                <a:spcPts val="0"/>
              </a:spcAft>
              <a:buClr>
                <a:schemeClr val="dk1"/>
              </a:buClr>
              <a:buSzPts val="1600"/>
              <a:buChar char="●"/>
            </a:pPr>
            <a:r>
              <a:rPr lang="es-ES" sz="1600">
                <a:solidFill>
                  <a:schemeClr val="dk1"/>
                </a:solidFill>
              </a:rPr>
              <a:t>Muestreo de camiones tras la desinfección para comprobar el nivel microbiológico</a:t>
            </a:r>
            <a:endParaRPr sz="1600">
              <a:solidFill>
                <a:schemeClr val="dk1"/>
              </a:solidFill>
            </a:endParaRPr>
          </a:p>
          <a:p>
            <a:pPr indent="-171450" lvl="0" marL="285750" marR="0" rtl="0" algn="just">
              <a:spcBef>
                <a:spcPts val="600"/>
              </a:spcBef>
              <a:spcAft>
                <a:spcPts val="0"/>
              </a:spcAft>
              <a:buClr>
                <a:schemeClr val="dk1"/>
              </a:buClr>
              <a:buSzPts val="1800"/>
              <a:buFont typeface="Arial"/>
              <a:buNone/>
            </a:pPr>
            <a:r>
              <a:t/>
            </a:r>
            <a:endParaRPr b="0" i="0" sz="2300" u="none" cap="none" strike="noStrike">
              <a:solidFill>
                <a:srgbClr val="000000"/>
              </a:solidFill>
              <a:latin typeface="Batang"/>
              <a:ea typeface="Batang"/>
              <a:cs typeface="Batang"/>
              <a:sym typeface="Batang"/>
            </a:endParaRPr>
          </a:p>
        </p:txBody>
      </p:sp>
      <p:pic>
        <p:nvPicPr>
          <p:cNvPr descr="Resultado de imagen de FEADER" id="300" name="Google Shape;300;g164f412a8a7_0_87"/>
          <p:cNvPicPr preferRelativeResize="0"/>
          <p:nvPr/>
        </p:nvPicPr>
        <p:blipFill rotWithShape="1">
          <a:blip r:embed="rId3">
            <a:alphaModFix/>
          </a:blip>
          <a:srcRect b="23735" l="0" r="0" t="22745"/>
          <a:stretch/>
        </p:blipFill>
        <p:spPr>
          <a:xfrm>
            <a:off x="7092280" y="136518"/>
            <a:ext cx="2051720" cy="529492"/>
          </a:xfrm>
          <a:prstGeom prst="rect">
            <a:avLst/>
          </a:prstGeom>
          <a:noFill/>
          <a:ln>
            <a:noFill/>
          </a:ln>
        </p:spPr>
      </p:pic>
      <p:pic>
        <p:nvPicPr>
          <p:cNvPr descr="Resultado de imagen de gobierno de aragon desarrollo rural y soste" id="301" name="Google Shape;301;g164f412a8a7_0_87"/>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pic>
        <p:nvPicPr>
          <p:cNvPr id="302" name="Google Shape;302;g164f412a8a7_0_87"/>
          <p:cNvPicPr preferRelativeResize="0"/>
          <p:nvPr/>
        </p:nvPicPr>
        <p:blipFill rotWithShape="1">
          <a:blip r:embed="rId5">
            <a:alphaModFix/>
          </a:blip>
          <a:srcRect b="37144" l="30534" r="48305" t="36664"/>
          <a:stretch/>
        </p:blipFill>
        <p:spPr>
          <a:xfrm>
            <a:off x="623975" y="2548819"/>
            <a:ext cx="4802477" cy="3343475"/>
          </a:xfrm>
          <a:prstGeom prst="rect">
            <a:avLst/>
          </a:prstGeom>
          <a:noFill/>
          <a:ln>
            <a:noFill/>
          </a:ln>
        </p:spPr>
      </p:pic>
      <p:pic>
        <p:nvPicPr>
          <p:cNvPr id="303" name="Google Shape;303;g164f412a8a7_0_87"/>
          <p:cNvPicPr preferRelativeResize="0"/>
          <p:nvPr/>
        </p:nvPicPr>
        <p:blipFill rotWithShape="1">
          <a:blip r:embed="rId6">
            <a:alphaModFix/>
          </a:blip>
          <a:srcRect b="40106" l="29672" r="49703" t="29418"/>
          <a:stretch/>
        </p:blipFill>
        <p:spPr>
          <a:xfrm>
            <a:off x="5045550" y="2580948"/>
            <a:ext cx="3894850" cy="3237276"/>
          </a:xfrm>
          <a:prstGeom prst="rect">
            <a:avLst/>
          </a:prstGeom>
          <a:noFill/>
          <a:ln>
            <a:noFill/>
          </a:ln>
        </p:spPr>
      </p:pic>
      <p:sp>
        <p:nvSpPr>
          <p:cNvPr id="304" name="Google Shape;304;g164f412a8a7_0_87"/>
          <p:cNvSpPr txBox="1"/>
          <p:nvPr/>
        </p:nvSpPr>
        <p:spPr>
          <a:xfrm>
            <a:off x="375200" y="773098"/>
            <a:ext cx="8352900" cy="359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s-ES" sz="1600" u="none" cap="none" strike="noStrike">
                <a:solidFill>
                  <a:srgbClr val="000000"/>
                </a:solidFill>
                <a:latin typeface="Anton"/>
                <a:ea typeface="Anton"/>
                <a:cs typeface="Anton"/>
                <a:sym typeface="Anton"/>
              </a:rPr>
              <a:t>Actividad </a:t>
            </a:r>
            <a:r>
              <a:rPr lang="es-ES" sz="1600">
                <a:latin typeface="Anton"/>
                <a:ea typeface="Anton"/>
                <a:cs typeface="Anton"/>
                <a:sym typeface="Anton"/>
              </a:rPr>
              <a:t>2</a:t>
            </a:r>
            <a:r>
              <a:rPr b="0" i="0" lang="es-ES" sz="1600" u="none" cap="none" strike="noStrike">
                <a:solidFill>
                  <a:srgbClr val="000000"/>
                </a:solidFill>
                <a:latin typeface="Anton"/>
                <a:ea typeface="Anton"/>
                <a:cs typeface="Anton"/>
                <a:sym typeface="Anton"/>
              </a:rPr>
              <a:t>: </a:t>
            </a:r>
            <a:r>
              <a:rPr lang="es-ES" sz="1600">
                <a:latin typeface="Anton"/>
                <a:ea typeface="Anton"/>
                <a:cs typeface="Anton"/>
                <a:sym typeface="Anton"/>
              </a:rPr>
              <a:t>Diseño y desarrollo de estrategias para el control y erradicación de la enfermedad </a:t>
            </a:r>
            <a:endParaRPr sz="16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164f412a8a7_0_94"/>
          <p:cNvSpPr txBox="1"/>
          <p:nvPr/>
        </p:nvSpPr>
        <p:spPr>
          <a:xfrm>
            <a:off x="395525" y="1277602"/>
            <a:ext cx="8352900" cy="5004900"/>
          </a:xfrm>
          <a:prstGeom prst="rect">
            <a:avLst/>
          </a:prstGeom>
          <a:noFill/>
          <a:ln>
            <a:noFill/>
          </a:ln>
        </p:spPr>
        <p:txBody>
          <a:bodyPr anchorCtr="0" anchor="t" bIns="45700" lIns="91425" spcFirstLastPara="1" rIns="91425" wrap="square" tIns="45700">
            <a:noAutofit/>
          </a:bodyPr>
          <a:lstStyle/>
          <a:p>
            <a:pPr indent="0" lvl="0" marL="0" marR="57785" rtl="0" algn="l">
              <a:spcBef>
                <a:spcPts val="0"/>
              </a:spcBef>
              <a:spcAft>
                <a:spcPts val="0"/>
              </a:spcAft>
              <a:buNone/>
            </a:pPr>
            <a:r>
              <a:rPr lang="es-ES" u="sng">
                <a:solidFill>
                  <a:schemeClr val="dk1"/>
                </a:solidFill>
              </a:rPr>
              <a:t>Programa gestor de estiércol: </a:t>
            </a:r>
            <a:r>
              <a:rPr lang="es-ES">
                <a:solidFill>
                  <a:schemeClr val="dk1"/>
                </a:solidFill>
              </a:rPr>
              <a:t> </a:t>
            </a:r>
            <a:r>
              <a:rPr lang="es-ES">
                <a:solidFill>
                  <a:schemeClr val="dk1"/>
                </a:solidFill>
              </a:rPr>
              <a:t>se aplicaron estrategias de desinfección de las cubas de purín, estableciendo también pautas de gestión colectiva con dos supuestos en el caso de granjas positivas:</a:t>
            </a:r>
            <a:endParaRPr>
              <a:solidFill>
                <a:schemeClr val="dk1"/>
              </a:solidFill>
            </a:endParaRPr>
          </a:p>
          <a:p>
            <a:pPr indent="0" lvl="0" marL="457200" rtl="0" algn="just">
              <a:spcBef>
                <a:spcPts val="0"/>
              </a:spcBef>
              <a:spcAft>
                <a:spcPts val="0"/>
              </a:spcAft>
              <a:buClr>
                <a:schemeClr val="dk1"/>
              </a:buClr>
              <a:buSzPts val="1100"/>
              <a:buFont typeface="Arial"/>
              <a:buNone/>
            </a:pPr>
            <a:r>
              <a:t/>
            </a:r>
            <a:endParaRPr>
              <a:solidFill>
                <a:schemeClr val="dk1"/>
              </a:solidFill>
            </a:endParaRPr>
          </a:p>
          <a:p>
            <a:pPr indent="-317500" lvl="1" marL="914400" rtl="0" algn="just">
              <a:spcBef>
                <a:spcPts val="0"/>
              </a:spcBef>
              <a:spcAft>
                <a:spcPts val="0"/>
              </a:spcAft>
              <a:buClr>
                <a:schemeClr val="dk1"/>
              </a:buClr>
              <a:buSzPts val="1400"/>
              <a:buAutoNum type="alphaLcPeriod"/>
            </a:pPr>
            <a:r>
              <a:rPr lang="es-ES">
                <a:solidFill>
                  <a:schemeClr val="dk1"/>
                </a:solidFill>
              </a:rPr>
              <a:t>Con la balsa llena: se vacía la balsa y se hace hueco para almacenar los purines de la fosa para que estén almacenados durante un mes </a:t>
            </a:r>
            <a:endParaRPr>
              <a:solidFill>
                <a:schemeClr val="dk1"/>
              </a:solidFill>
            </a:endParaRPr>
          </a:p>
          <a:p>
            <a:pPr indent="-317500" lvl="1" marL="914400" rtl="0" algn="just">
              <a:spcBef>
                <a:spcPts val="0"/>
              </a:spcBef>
              <a:spcAft>
                <a:spcPts val="0"/>
              </a:spcAft>
              <a:buClr>
                <a:schemeClr val="dk1"/>
              </a:buClr>
              <a:buSzPts val="1400"/>
              <a:buAutoNum type="alphaLcPeriod"/>
            </a:pPr>
            <a:r>
              <a:rPr lang="es-ES">
                <a:solidFill>
                  <a:schemeClr val="dk1"/>
                </a:solidFill>
              </a:rPr>
              <a:t>Con la balsa vacía: se va llenando con las fosas y se inmoviliza la balsa durante 30 días. </a:t>
            </a:r>
            <a:endParaRPr>
              <a:solidFill>
                <a:schemeClr val="dk1"/>
              </a:solidFill>
            </a:endParaRPr>
          </a:p>
          <a:p>
            <a:pPr indent="0" lvl="0" marL="0" marR="57785" rtl="0" algn="l">
              <a:spcBef>
                <a:spcPts val="0"/>
              </a:spcBef>
              <a:spcAft>
                <a:spcPts val="0"/>
              </a:spcAft>
              <a:buNone/>
            </a:pPr>
            <a:r>
              <a:t/>
            </a:r>
            <a:endParaRPr>
              <a:solidFill>
                <a:schemeClr val="dk1"/>
              </a:solidFill>
            </a:endParaRPr>
          </a:p>
          <a:p>
            <a:pPr indent="0" lvl="0" marL="0" marR="57785" rtl="0" algn="l">
              <a:spcBef>
                <a:spcPts val="0"/>
              </a:spcBef>
              <a:spcAft>
                <a:spcPts val="0"/>
              </a:spcAft>
              <a:buNone/>
            </a:pPr>
            <a:r>
              <a:t/>
            </a:r>
            <a:endParaRPr>
              <a:solidFill>
                <a:schemeClr val="dk1"/>
              </a:solidFill>
            </a:endParaRPr>
          </a:p>
          <a:p>
            <a:pPr indent="0" lvl="0" marL="0" marR="57785" rtl="0" algn="l">
              <a:spcBef>
                <a:spcPts val="0"/>
              </a:spcBef>
              <a:spcAft>
                <a:spcPts val="0"/>
              </a:spcAft>
              <a:buNone/>
            </a:pPr>
            <a:r>
              <a:rPr lang="es-ES" u="sng">
                <a:solidFill>
                  <a:schemeClr val="dk1"/>
                </a:solidFill>
              </a:rPr>
              <a:t>Análisis de entradas y salidas</a:t>
            </a:r>
            <a:r>
              <a:rPr lang="es-ES">
                <a:solidFill>
                  <a:schemeClr val="dk1"/>
                </a:solidFill>
              </a:rPr>
              <a:t>: </a:t>
            </a:r>
            <a:r>
              <a:rPr lang="es-ES">
                <a:solidFill>
                  <a:schemeClr val="dk1"/>
                </a:solidFill>
              </a:rPr>
              <a:t>seguimiento de movimiento de entrada de animales en la zona mes a mes, con identificación de la granja de origen y el estatus sanitario. </a:t>
            </a:r>
            <a:endParaRPr>
              <a:solidFill>
                <a:schemeClr val="dk1"/>
              </a:solidFill>
            </a:endParaRPr>
          </a:p>
          <a:p>
            <a:pPr indent="0" lvl="0" marL="0" marR="57785" rtl="0" algn="l">
              <a:spcBef>
                <a:spcPts val="0"/>
              </a:spcBef>
              <a:spcAft>
                <a:spcPts val="0"/>
              </a:spcAft>
              <a:buNone/>
            </a:pPr>
            <a:r>
              <a:t/>
            </a:r>
            <a:endParaRPr>
              <a:solidFill>
                <a:schemeClr val="dk1"/>
              </a:solidFill>
            </a:endParaRPr>
          </a:p>
          <a:p>
            <a:pPr indent="0" lvl="0" marL="0" marR="57785" rtl="0" algn="l">
              <a:spcBef>
                <a:spcPts val="0"/>
              </a:spcBef>
              <a:spcAft>
                <a:spcPts val="0"/>
              </a:spcAft>
              <a:buNone/>
            </a:pPr>
            <a:r>
              <a:rPr lang="es-ES" u="sng">
                <a:solidFill>
                  <a:schemeClr val="dk1"/>
                </a:solidFill>
              </a:rPr>
              <a:t>Seguimiento visual en las granjas de ambas ADS</a:t>
            </a:r>
            <a:r>
              <a:rPr lang="es-ES" sz="1100">
                <a:solidFill>
                  <a:schemeClr val="dk1"/>
                </a:solidFill>
              </a:rPr>
              <a:t>, </a:t>
            </a:r>
            <a:r>
              <a:rPr lang="es-ES">
                <a:solidFill>
                  <a:schemeClr val="dk1"/>
                </a:solidFill>
              </a:rPr>
              <a:t>especialmente en las que los animales mostraban signos compatibles con la disentería como diarrea (Foto: diarrea incipiente, más avanzada y necropsia)</a:t>
            </a:r>
            <a:endParaRPr>
              <a:solidFill>
                <a:schemeClr val="dk1"/>
              </a:solidFill>
            </a:endParaRPr>
          </a:p>
          <a:p>
            <a:pPr indent="0" lvl="0" marL="0" marR="57785" rtl="0" algn="l">
              <a:spcBef>
                <a:spcPts val="0"/>
              </a:spcBef>
              <a:spcAft>
                <a:spcPts val="0"/>
              </a:spcAft>
              <a:buNone/>
            </a:pPr>
            <a:r>
              <a:t/>
            </a:r>
            <a:endParaRPr>
              <a:solidFill>
                <a:schemeClr val="dk1"/>
              </a:solidFill>
            </a:endParaRPr>
          </a:p>
          <a:p>
            <a:pPr indent="0" lvl="0" marL="0" marR="57785" rtl="0" algn="l">
              <a:spcBef>
                <a:spcPts val="0"/>
              </a:spcBef>
              <a:spcAft>
                <a:spcPts val="0"/>
              </a:spcAft>
              <a:buNone/>
            </a:pPr>
            <a:r>
              <a:t/>
            </a:r>
            <a:endParaRPr>
              <a:solidFill>
                <a:schemeClr val="dk1"/>
              </a:solidFill>
            </a:endParaRPr>
          </a:p>
          <a:p>
            <a:pPr indent="0" lvl="0" marL="0" marR="57785" rtl="0" algn="l">
              <a:spcBef>
                <a:spcPts val="0"/>
              </a:spcBef>
              <a:spcAft>
                <a:spcPts val="0"/>
              </a:spcAft>
              <a:buNone/>
            </a:pPr>
            <a:r>
              <a:t/>
            </a:r>
            <a:endParaRPr>
              <a:solidFill>
                <a:schemeClr val="dk1"/>
              </a:solidFill>
            </a:endParaRPr>
          </a:p>
          <a:p>
            <a:pPr indent="0" lvl="0" marL="0" marR="57785" rtl="0" algn="l">
              <a:spcBef>
                <a:spcPts val="0"/>
              </a:spcBef>
              <a:spcAft>
                <a:spcPts val="0"/>
              </a:spcAft>
              <a:buNone/>
            </a:pPr>
            <a:r>
              <a:t/>
            </a:r>
            <a:endParaRPr>
              <a:solidFill>
                <a:schemeClr val="dk1"/>
              </a:solidFill>
            </a:endParaRPr>
          </a:p>
          <a:p>
            <a:pPr indent="0" lvl="0" marL="914400" marR="57785" rtl="0" algn="l">
              <a:spcBef>
                <a:spcPts val="0"/>
              </a:spcBef>
              <a:spcAft>
                <a:spcPts val="0"/>
              </a:spcAft>
              <a:buNone/>
            </a:pPr>
            <a:r>
              <a:t/>
            </a:r>
            <a:endParaRPr>
              <a:solidFill>
                <a:schemeClr val="dk1"/>
              </a:solidFill>
            </a:endParaRPr>
          </a:p>
          <a:p>
            <a:pPr indent="0" lvl="0" marL="0" marR="57785" rtl="0" algn="l">
              <a:spcBef>
                <a:spcPts val="0"/>
              </a:spcBef>
              <a:spcAft>
                <a:spcPts val="0"/>
              </a:spcAft>
              <a:buNone/>
            </a:pPr>
            <a:r>
              <a:t/>
            </a:r>
            <a:endParaRPr sz="1200">
              <a:solidFill>
                <a:schemeClr val="dk1"/>
              </a:solidFill>
            </a:endParaRPr>
          </a:p>
          <a:p>
            <a:pPr indent="0" lvl="0" marL="0" marR="57785" rtl="0" algn="l">
              <a:spcBef>
                <a:spcPts val="0"/>
              </a:spcBef>
              <a:spcAft>
                <a:spcPts val="0"/>
              </a:spcAft>
              <a:buNone/>
            </a:pPr>
            <a:r>
              <a:t/>
            </a:r>
            <a:endParaRPr sz="1100">
              <a:solidFill>
                <a:schemeClr val="dk1"/>
              </a:solidFill>
            </a:endParaRPr>
          </a:p>
          <a:p>
            <a:pPr indent="-171450" lvl="0" marL="285750" marR="0" rtl="0" algn="just">
              <a:spcBef>
                <a:spcPts val="600"/>
              </a:spcBef>
              <a:spcAft>
                <a:spcPts val="0"/>
              </a:spcAft>
              <a:buClr>
                <a:schemeClr val="dk1"/>
              </a:buClr>
              <a:buSzPts val="1800"/>
              <a:buFont typeface="Arial"/>
              <a:buNone/>
            </a:pPr>
            <a:r>
              <a:rPr lang="es-ES" u="sng">
                <a:solidFill>
                  <a:schemeClr val="dk1"/>
                </a:solidFill>
              </a:rPr>
              <a:t>Protocolo de erradicación: </a:t>
            </a:r>
            <a:r>
              <a:rPr lang="es-ES">
                <a:solidFill>
                  <a:schemeClr val="dk1"/>
                </a:solidFill>
              </a:rPr>
              <a:t>en el caso de no ser exitosas las medidas de control se diseñó un protocolo de erradicación de la enfermedad. </a:t>
            </a:r>
            <a:endParaRPr b="0" i="0" sz="2000" cap="none" strike="noStrike">
              <a:solidFill>
                <a:srgbClr val="000000"/>
              </a:solidFill>
              <a:latin typeface="Batang"/>
              <a:ea typeface="Batang"/>
              <a:cs typeface="Batang"/>
              <a:sym typeface="Batang"/>
            </a:endParaRPr>
          </a:p>
        </p:txBody>
      </p:sp>
      <p:pic>
        <p:nvPicPr>
          <p:cNvPr descr="Resultado de imagen de FEADER" id="310" name="Google Shape;310;g164f412a8a7_0_94"/>
          <p:cNvPicPr preferRelativeResize="0"/>
          <p:nvPr/>
        </p:nvPicPr>
        <p:blipFill rotWithShape="1">
          <a:blip r:embed="rId3">
            <a:alphaModFix/>
          </a:blip>
          <a:srcRect b="23735" l="0" r="0" t="22745"/>
          <a:stretch/>
        </p:blipFill>
        <p:spPr>
          <a:xfrm>
            <a:off x="7092280" y="136518"/>
            <a:ext cx="2051720" cy="529492"/>
          </a:xfrm>
          <a:prstGeom prst="rect">
            <a:avLst/>
          </a:prstGeom>
          <a:noFill/>
          <a:ln>
            <a:noFill/>
          </a:ln>
        </p:spPr>
      </p:pic>
      <p:pic>
        <p:nvPicPr>
          <p:cNvPr descr="Resultado de imagen de gobierno de aragon desarrollo rural y soste" id="311" name="Google Shape;311;g164f412a8a7_0_94"/>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pic>
        <p:nvPicPr>
          <p:cNvPr id="312" name="Google Shape;312;g164f412a8a7_0_94"/>
          <p:cNvPicPr preferRelativeResize="0"/>
          <p:nvPr/>
        </p:nvPicPr>
        <p:blipFill>
          <a:blip r:embed="rId5">
            <a:alphaModFix/>
          </a:blip>
          <a:stretch>
            <a:fillRect/>
          </a:stretch>
        </p:blipFill>
        <p:spPr>
          <a:xfrm>
            <a:off x="1548500" y="4216875"/>
            <a:ext cx="1047750" cy="1447800"/>
          </a:xfrm>
          <a:prstGeom prst="rect">
            <a:avLst/>
          </a:prstGeom>
          <a:noFill/>
          <a:ln>
            <a:noFill/>
          </a:ln>
        </p:spPr>
      </p:pic>
      <p:pic>
        <p:nvPicPr>
          <p:cNvPr id="313" name="Google Shape;313;g164f412a8a7_0_94"/>
          <p:cNvPicPr preferRelativeResize="0"/>
          <p:nvPr/>
        </p:nvPicPr>
        <p:blipFill>
          <a:blip r:embed="rId6">
            <a:alphaModFix/>
          </a:blip>
          <a:stretch>
            <a:fillRect/>
          </a:stretch>
        </p:blipFill>
        <p:spPr>
          <a:xfrm>
            <a:off x="3060225" y="4231150"/>
            <a:ext cx="1066800" cy="1419225"/>
          </a:xfrm>
          <a:prstGeom prst="rect">
            <a:avLst/>
          </a:prstGeom>
          <a:noFill/>
          <a:ln>
            <a:noFill/>
          </a:ln>
        </p:spPr>
      </p:pic>
      <p:pic>
        <p:nvPicPr>
          <p:cNvPr id="314" name="Google Shape;314;g164f412a8a7_0_94"/>
          <p:cNvPicPr preferRelativeResize="0"/>
          <p:nvPr/>
        </p:nvPicPr>
        <p:blipFill>
          <a:blip r:embed="rId7">
            <a:alphaModFix/>
          </a:blip>
          <a:stretch>
            <a:fillRect/>
          </a:stretch>
        </p:blipFill>
        <p:spPr>
          <a:xfrm>
            <a:off x="4657725" y="4240675"/>
            <a:ext cx="1866900" cy="1400175"/>
          </a:xfrm>
          <a:prstGeom prst="rect">
            <a:avLst/>
          </a:prstGeom>
          <a:noFill/>
          <a:ln>
            <a:noFill/>
          </a:ln>
        </p:spPr>
      </p:pic>
      <p:sp>
        <p:nvSpPr>
          <p:cNvPr id="315" name="Google Shape;315;g164f412a8a7_0_94"/>
          <p:cNvSpPr txBox="1"/>
          <p:nvPr/>
        </p:nvSpPr>
        <p:spPr>
          <a:xfrm>
            <a:off x="375200" y="773098"/>
            <a:ext cx="8352900" cy="359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s-ES" sz="1600" u="none" cap="none" strike="noStrike">
                <a:solidFill>
                  <a:srgbClr val="000000"/>
                </a:solidFill>
                <a:latin typeface="Anton"/>
                <a:ea typeface="Anton"/>
                <a:cs typeface="Anton"/>
                <a:sym typeface="Anton"/>
              </a:rPr>
              <a:t>Actividad </a:t>
            </a:r>
            <a:r>
              <a:rPr lang="es-ES" sz="1600">
                <a:latin typeface="Anton"/>
                <a:ea typeface="Anton"/>
                <a:cs typeface="Anton"/>
                <a:sym typeface="Anton"/>
              </a:rPr>
              <a:t>2</a:t>
            </a:r>
            <a:r>
              <a:rPr b="0" i="0" lang="es-ES" sz="1600" u="none" cap="none" strike="noStrike">
                <a:solidFill>
                  <a:srgbClr val="000000"/>
                </a:solidFill>
                <a:latin typeface="Anton"/>
                <a:ea typeface="Anton"/>
                <a:cs typeface="Anton"/>
                <a:sym typeface="Anton"/>
              </a:rPr>
              <a:t>: </a:t>
            </a:r>
            <a:r>
              <a:rPr lang="es-ES" sz="1600">
                <a:latin typeface="Anton"/>
                <a:ea typeface="Anton"/>
                <a:cs typeface="Anton"/>
                <a:sym typeface="Anton"/>
              </a:rPr>
              <a:t>Diseño y desarrollo de estrategias para el control y erradicación de la enfermedad </a:t>
            </a:r>
            <a:endParaRPr sz="16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164f412a8a7_0_137"/>
          <p:cNvSpPr txBox="1"/>
          <p:nvPr/>
        </p:nvSpPr>
        <p:spPr>
          <a:xfrm>
            <a:off x="395525" y="1277602"/>
            <a:ext cx="8352900" cy="5004900"/>
          </a:xfrm>
          <a:prstGeom prst="rect">
            <a:avLst/>
          </a:prstGeom>
          <a:noFill/>
          <a:ln>
            <a:noFill/>
          </a:ln>
        </p:spPr>
        <p:txBody>
          <a:bodyPr anchorCtr="0" anchor="t" bIns="45700" lIns="91425" spcFirstLastPara="1" rIns="91425" wrap="square" tIns="45700">
            <a:noAutofit/>
          </a:bodyPr>
          <a:lstStyle/>
          <a:p>
            <a:pPr indent="0" lvl="0" marL="0" marR="57785" rtl="0" algn="l">
              <a:spcBef>
                <a:spcPts val="0"/>
              </a:spcBef>
              <a:spcAft>
                <a:spcPts val="0"/>
              </a:spcAft>
              <a:buNone/>
            </a:pPr>
            <a:r>
              <a:rPr lang="es-ES" u="sng">
                <a:solidFill>
                  <a:schemeClr val="dk1"/>
                </a:solidFill>
              </a:rPr>
              <a:t>Estrategia profiláctica y de tratamiento</a:t>
            </a:r>
            <a:r>
              <a:rPr lang="es-ES">
                <a:solidFill>
                  <a:schemeClr val="dk1"/>
                </a:solidFill>
              </a:rPr>
              <a:t>: </a:t>
            </a:r>
            <a:endParaRPr>
              <a:solidFill>
                <a:schemeClr val="dk1"/>
              </a:solidFill>
            </a:endParaRPr>
          </a:p>
          <a:p>
            <a:pPr indent="0" lvl="0" marL="0" marR="57785" rtl="0" algn="l">
              <a:spcBef>
                <a:spcPts val="0"/>
              </a:spcBef>
              <a:spcAft>
                <a:spcPts val="0"/>
              </a:spcAft>
              <a:buNone/>
            </a:pPr>
            <a:r>
              <a:t/>
            </a:r>
            <a:endParaRPr>
              <a:solidFill>
                <a:schemeClr val="dk1"/>
              </a:solidFill>
            </a:endParaRPr>
          </a:p>
          <a:p>
            <a:pPr indent="-317500" lvl="0" marL="914400" rtl="0" algn="just">
              <a:spcBef>
                <a:spcPts val="0"/>
              </a:spcBef>
              <a:spcAft>
                <a:spcPts val="0"/>
              </a:spcAft>
              <a:buClr>
                <a:schemeClr val="dk1"/>
              </a:buClr>
              <a:buSzPts val="1400"/>
              <a:buChar char="●"/>
            </a:pPr>
            <a:r>
              <a:rPr lang="es-ES" u="sng">
                <a:solidFill>
                  <a:schemeClr val="dk1"/>
                </a:solidFill>
              </a:rPr>
              <a:t>Protocolo con lincomicina:</a:t>
            </a:r>
            <a:r>
              <a:rPr lang="es-ES">
                <a:solidFill>
                  <a:schemeClr val="dk1"/>
                </a:solidFill>
              </a:rPr>
              <a:t> explotación de 1000 madres en una granja Fase I-II. tratadas durante 60 días con lincomicina, a través del pienso y mediante inyección parenteral.. El tratamiento resultó ser efectivo y la disentería desapareció a los dos meses. Como acciones complementarias destaca un vacío sanitario en las salas de maternidad y transición más exhaustivo, con una limpieza de los materiales (comederos, rejillas…) con una solución de sosa cáustica al 2%, desratización, control de pájaros y otros vectores.</a:t>
            </a:r>
            <a:endParaRPr>
              <a:solidFill>
                <a:schemeClr val="dk1"/>
              </a:solidFill>
            </a:endParaRPr>
          </a:p>
          <a:p>
            <a:pPr indent="0" lvl="0" marL="914400" rtl="0" algn="just">
              <a:spcBef>
                <a:spcPts val="0"/>
              </a:spcBef>
              <a:spcAft>
                <a:spcPts val="0"/>
              </a:spcAft>
              <a:buNone/>
            </a:pPr>
            <a:r>
              <a:t/>
            </a:r>
            <a:endParaRPr>
              <a:solidFill>
                <a:schemeClr val="dk1"/>
              </a:solidFill>
            </a:endParaRPr>
          </a:p>
          <a:p>
            <a:pPr indent="-317500" lvl="0" marL="914400" rtl="0" algn="just">
              <a:spcBef>
                <a:spcPts val="0"/>
              </a:spcBef>
              <a:spcAft>
                <a:spcPts val="0"/>
              </a:spcAft>
              <a:buClr>
                <a:schemeClr val="dk1"/>
              </a:buClr>
              <a:buSzPts val="1400"/>
              <a:buChar char="●"/>
            </a:pPr>
            <a:r>
              <a:rPr lang="es-ES" u="sng">
                <a:solidFill>
                  <a:schemeClr val="dk1"/>
                </a:solidFill>
              </a:rPr>
              <a:t>Protocolo con lincomicina + autovacunas: </a:t>
            </a:r>
            <a:r>
              <a:rPr lang="es-ES">
                <a:solidFill>
                  <a:schemeClr val="dk1"/>
                </a:solidFill>
              </a:rPr>
              <a:t>explotación Fase I-II de 450 cerdas. Se aplicó antibiótico lincomicina (CMI de 32 μg/ml) por vía parenteral durante 3 días solo en animales afectados y autovacunas en reproductoras. Se eliminó el brote y no volvieron a aparecer. </a:t>
            </a:r>
            <a:endParaRPr>
              <a:solidFill>
                <a:schemeClr val="dk1"/>
              </a:solidFill>
            </a:endParaRPr>
          </a:p>
          <a:p>
            <a:pPr indent="0" lvl="0" marL="914400" rtl="0" algn="just">
              <a:spcBef>
                <a:spcPts val="0"/>
              </a:spcBef>
              <a:spcAft>
                <a:spcPts val="0"/>
              </a:spcAft>
              <a:buNone/>
            </a:pPr>
            <a:r>
              <a:t/>
            </a:r>
            <a:endParaRPr>
              <a:solidFill>
                <a:schemeClr val="dk1"/>
              </a:solidFill>
            </a:endParaRPr>
          </a:p>
          <a:p>
            <a:pPr indent="-317500" lvl="0" marL="914400" rtl="0" algn="just">
              <a:spcBef>
                <a:spcPts val="0"/>
              </a:spcBef>
              <a:spcAft>
                <a:spcPts val="0"/>
              </a:spcAft>
              <a:buClr>
                <a:schemeClr val="dk1"/>
              </a:buClr>
              <a:buSzPts val="1400"/>
              <a:buChar char="●"/>
            </a:pPr>
            <a:r>
              <a:rPr lang="es-ES" u="sng">
                <a:solidFill>
                  <a:schemeClr val="dk1"/>
                </a:solidFill>
              </a:rPr>
              <a:t>Pruebas con lincomicina de diferentes proveedores</a:t>
            </a:r>
            <a:r>
              <a:rPr lang="es-ES">
                <a:solidFill>
                  <a:schemeClr val="dk1"/>
                </a:solidFill>
              </a:rPr>
              <a:t> </a:t>
            </a:r>
            <a:endParaRPr>
              <a:solidFill>
                <a:schemeClr val="dk1"/>
              </a:solidFill>
            </a:endParaRPr>
          </a:p>
          <a:p>
            <a:pPr indent="0" lvl="0" marL="914400" rtl="0" algn="just">
              <a:spcBef>
                <a:spcPts val="0"/>
              </a:spcBef>
              <a:spcAft>
                <a:spcPts val="0"/>
              </a:spcAft>
              <a:buNone/>
            </a:pPr>
            <a:r>
              <a:t/>
            </a:r>
            <a:endParaRPr>
              <a:solidFill>
                <a:schemeClr val="dk1"/>
              </a:solidFill>
            </a:endParaRPr>
          </a:p>
          <a:p>
            <a:pPr indent="0" lvl="0" marL="914400" rtl="0" algn="just">
              <a:spcBef>
                <a:spcPts val="0"/>
              </a:spcBef>
              <a:spcAft>
                <a:spcPts val="0"/>
              </a:spcAft>
              <a:buNone/>
            </a:pPr>
            <a:r>
              <a:t/>
            </a:r>
            <a:endParaRPr>
              <a:solidFill>
                <a:schemeClr val="dk1"/>
              </a:solidFill>
            </a:endParaRPr>
          </a:p>
          <a:p>
            <a:pPr indent="0" lvl="0" marL="914400" rtl="0" algn="just">
              <a:spcBef>
                <a:spcPts val="0"/>
              </a:spcBef>
              <a:spcAft>
                <a:spcPts val="0"/>
              </a:spcAft>
              <a:buNone/>
            </a:pPr>
            <a:r>
              <a:t/>
            </a:r>
            <a:endParaRPr>
              <a:solidFill>
                <a:schemeClr val="dk1"/>
              </a:solidFill>
            </a:endParaRPr>
          </a:p>
          <a:p>
            <a:pPr indent="0" lvl="0" marL="914400" rtl="0" algn="just">
              <a:spcBef>
                <a:spcPts val="0"/>
              </a:spcBef>
              <a:spcAft>
                <a:spcPts val="0"/>
              </a:spcAft>
              <a:buNone/>
            </a:pPr>
            <a:r>
              <a:t/>
            </a:r>
            <a:endParaRPr>
              <a:solidFill>
                <a:schemeClr val="dk1"/>
              </a:solidFill>
            </a:endParaRPr>
          </a:p>
          <a:p>
            <a:pPr indent="0" lvl="0" marL="914400" rtl="0" algn="just">
              <a:spcBef>
                <a:spcPts val="0"/>
              </a:spcBef>
              <a:spcAft>
                <a:spcPts val="0"/>
              </a:spcAft>
              <a:buNone/>
            </a:pPr>
            <a:r>
              <a:t/>
            </a:r>
            <a:endParaRPr>
              <a:solidFill>
                <a:schemeClr val="dk1"/>
              </a:solidFill>
            </a:endParaRPr>
          </a:p>
          <a:p>
            <a:pPr indent="-317500" lvl="0" marL="914400" rtl="0" algn="just">
              <a:spcBef>
                <a:spcPts val="0"/>
              </a:spcBef>
              <a:spcAft>
                <a:spcPts val="0"/>
              </a:spcAft>
              <a:buClr>
                <a:schemeClr val="dk1"/>
              </a:buClr>
              <a:buSzPts val="1400"/>
              <a:buChar char="●"/>
            </a:pPr>
            <a:r>
              <a:rPr lang="es-ES" u="sng">
                <a:solidFill>
                  <a:schemeClr val="dk1"/>
                </a:solidFill>
              </a:rPr>
              <a:t>Seguimiento d</a:t>
            </a:r>
            <a:r>
              <a:rPr lang="es-ES" u="sng">
                <a:solidFill>
                  <a:schemeClr val="dk1"/>
                </a:solidFill>
              </a:rPr>
              <a:t>e 400 lechones procedentes de granja de riesgo</a:t>
            </a:r>
            <a:r>
              <a:rPr lang="es-ES">
                <a:solidFill>
                  <a:schemeClr val="dk1"/>
                </a:solidFill>
              </a:rPr>
              <a:t>: monitorización clínica y analítica en el cebadero de destino en cambios de pienso; tratamientos individualizados en animales con síntomas digestivos (blandeos), vacunación de las primerizas con una autovacuna. Gracias a estas estrategias se cortó el brote y no apareció en el año siguiente. </a:t>
            </a:r>
            <a:endParaRPr sz="1100">
              <a:solidFill>
                <a:schemeClr val="dk1"/>
              </a:solidFill>
            </a:endParaRPr>
          </a:p>
          <a:p>
            <a:pPr indent="0" lvl="0" marL="914400" rtl="0" algn="just">
              <a:spcBef>
                <a:spcPts val="0"/>
              </a:spcBef>
              <a:spcAft>
                <a:spcPts val="0"/>
              </a:spcAft>
              <a:buNone/>
            </a:pPr>
            <a:r>
              <a:t/>
            </a:r>
            <a:endParaRPr sz="1200">
              <a:solidFill>
                <a:schemeClr val="dk1"/>
              </a:solidFill>
            </a:endParaRPr>
          </a:p>
          <a:p>
            <a:pPr indent="0" lvl="0" marL="0" rtl="0" algn="just">
              <a:spcBef>
                <a:spcPts val="0"/>
              </a:spcBef>
              <a:spcAft>
                <a:spcPts val="0"/>
              </a:spcAft>
              <a:buNone/>
            </a:pPr>
            <a:r>
              <a:t/>
            </a:r>
            <a:endParaRPr sz="1200">
              <a:solidFill>
                <a:schemeClr val="dk1"/>
              </a:solidFill>
            </a:endParaRPr>
          </a:p>
          <a:p>
            <a:pPr indent="0" lvl="0" marL="0" rtl="0" algn="just">
              <a:spcBef>
                <a:spcPts val="0"/>
              </a:spcBef>
              <a:spcAft>
                <a:spcPts val="0"/>
              </a:spcAft>
              <a:buNone/>
            </a:pPr>
            <a:r>
              <a:t/>
            </a:r>
            <a:endParaRPr sz="1000">
              <a:solidFill>
                <a:schemeClr val="dk1"/>
              </a:solidFill>
            </a:endParaRPr>
          </a:p>
          <a:p>
            <a:pPr indent="-254000" lvl="0" marL="914400" rtl="0" algn="l">
              <a:spcBef>
                <a:spcPts val="0"/>
              </a:spcBef>
              <a:spcAft>
                <a:spcPts val="0"/>
              </a:spcAft>
              <a:buClr>
                <a:srgbClr val="FF0000"/>
              </a:buClr>
              <a:buSzPts val="400"/>
              <a:buChar char="●"/>
            </a:pPr>
            <a:r>
              <a:t/>
            </a:r>
            <a:endParaRPr sz="400">
              <a:solidFill>
                <a:srgbClr val="FF0000"/>
              </a:solidFill>
            </a:endParaRPr>
          </a:p>
          <a:p>
            <a:pPr indent="0" lvl="0" marL="0" marR="57785" rtl="0" algn="l">
              <a:spcBef>
                <a:spcPts val="0"/>
              </a:spcBef>
              <a:spcAft>
                <a:spcPts val="0"/>
              </a:spcAft>
              <a:buNone/>
            </a:pPr>
            <a:r>
              <a:t/>
            </a:r>
            <a:endParaRPr sz="1000">
              <a:solidFill>
                <a:schemeClr val="dk1"/>
              </a:solidFill>
            </a:endParaRPr>
          </a:p>
          <a:p>
            <a:pPr indent="0" lvl="0" marL="0" marR="57785" rtl="0" algn="l">
              <a:spcBef>
                <a:spcPts val="0"/>
              </a:spcBef>
              <a:spcAft>
                <a:spcPts val="0"/>
              </a:spcAft>
              <a:buNone/>
            </a:pPr>
            <a:r>
              <a:t/>
            </a:r>
            <a:endParaRPr sz="1000">
              <a:solidFill>
                <a:schemeClr val="dk1"/>
              </a:solidFill>
            </a:endParaRPr>
          </a:p>
          <a:p>
            <a:pPr indent="0" lvl="0" marL="0" marR="57785" rtl="0" algn="l">
              <a:spcBef>
                <a:spcPts val="0"/>
              </a:spcBef>
              <a:spcAft>
                <a:spcPts val="0"/>
              </a:spcAft>
              <a:buNone/>
            </a:pPr>
            <a:r>
              <a:t/>
            </a:r>
            <a:endParaRPr sz="900">
              <a:solidFill>
                <a:schemeClr val="dk1"/>
              </a:solidFill>
            </a:endParaRPr>
          </a:p>
          <a:p>
            <a:pPr indent="0" lvl="0" marL="0" marR="57785" rtl="0" algn="l">
              <a:spcBef>
                <a:spcPts val="0"/>
              </a:spcBef>
              <a:spcAft>
                <a:spcPts val="0"/>
              </a:spcAft>
              <a:buNone/>
            </a:pPr>
            <a:r>
              <a:t/>
            </a:r>
            <a:endParaRPr sz="900">
              <a:solidFill>
                <a:schemeClr val="dk1"/>
              </a:solidFill>
            </a:endParaRPr>
          </a:p>
          <a:p>
            <a:pPr indent="0" lvl="0" marL="0" marR="57785" rtl="0" algn="l">
              <a:spcBef>
                <a:spcPts val="0"/>
              </a:spcBef>
              <a:spcAft>
                <a:spcPts val="0"/>
              </a:spcAft>
              <a:buNone/>
            </a:pPr>
            <a:r>
              <a:t/>
            </a:r>
            <a:endParaRPr sz="900">
              <a:solidFill>
                <a:schemeClr val="dk1"/>
              </a:solidFill>
            </a:endParaRPr>
          </a:p>
          <a:p>
            <a:pPr indent="0" lvl="0" marL="0" marR="57785" rtl="0" algn="l">
              <a:spcBef>
                <a:spcPts val="0"/>
              </a:spcBef>
              <a:spcAft>
                <a:spcPts val="0"/>
              </a:spcAft>
              <a:buNone/>
            </a:pPr>
            <a:r>
              <a:t/>
            </a:r>
            <a:endParaRPr sz="900">
              <a:solidFill>
                <a:schemeClr val="dk1"/>
              </a:solidFill>
            </a:endParaRPr>
          </a:p>
          <a:p>
            <a:pPr indent="0" lvl="0" marL="0" marR="57785" rtl="0" algn="l">
              <a:spcBef>
                <a:spcPts val="0"/>
              </a:spcBef>
              <a:spcAft>
                <a:spcPts val="0"/>
              </a:spcAft>
              <a:buNone/>
            </a:pPr>
            <a:r>
              <a:t/>
            </a:r>
            <a:endParaRPr sz="900">
              <a:solidFill>
                <a:schemeClr val="dk1"/>
              </a:solidFill>
            </a:endParaRPr>
          </a:p>
          <a:p>
            <a:pPr indent="-171450" lvl="0" marL="285750" marR="0" rtl="0" algn="just">
              <a:spcBef>
                <a:spcPts val="600"/>
              </a:spcBef>
              <a:spcAft>
                <a:spcPts val="0"/>
              </a:spcAft>
              <a:buClr>
                <a:schemeClr val="dk1"/>
              </a:buClr>
              <a:buSzPts val="1800"/>
              <a:buFont typeface="Arial"/>
              <a:buNone/>
            </a:pPr>
            <a:r>
              <a:t/>
            </a:r>
            <a:endParaRPr b="0" i="0" sz="1800" u="none" cap="none" strike="noStrike">
              <a:solidFill>
                <a:srgbClr val="000000"/>
              </a:solidFill>
              <a:latin typeface="Batang"/>
              <a:ea typeface="Batang"/>
              <a:cs typeface="Batang"/>
              <a:sym typeface="Batang"/>
            </a:endParaRPr>
          </a:p>
        </p:txBody>
      </p:sp>
      <p:pic>
        <p:nvPicPr>
          <p:cNvPr descr="Resultado de imagen de FEADER" id="321" name="Google Shape;321;g164f412a8a7_0_137"/>
          <p:cNvPicPr preferRelativeResize="0"/>
          <p:nvPr/>
        </p:nvPicPr>
        <p:blipFill rotWithShape="1">
          <a:blip r:embed="rId3">
            <a:alphaModFix/>
          </a:blip>
          <a:srcRect b="23735" l="0" r="0" t="22745"/>
          <a:stretch/>
        </p:blipFill>
        <p:spPr>
          <a:xfrm>
            <a:off x="7092280" y="136518"/>
            <a:ext cx="2051720" cy="529492"/>
          </a:xfrm>
          <a:prstGeom prst="rect">
            <a:avLst/>
          </a:prstGeom>
          <a:noFill/>
          <a:ln>
            <a:noFill/>
          </a:ln>
        </p:spPr>
      </p:pic>
      <p:pic>
        <p:nvPicPr>
          <p:cNvPr descr="Resultado de imagen de gobierno de aragon desarrollo rural y soste" id="322" name="Google Shape;322;g164f412a8a7_0_137"/>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pic>
        <p:nvPicPr>
          <p:cNvPr id="323" name="Google Shape;323;g164f412a8a7_0_137"/>
          <p:cNvPicPr preferRelativeResize="0"/>
          <p:nvPr/>
        </p:nvPicPr>
        <p:blipFill rotWithShape="1">
          <a:blip r:embed="rId5">
            <a:alphaModFix/>
          </a:blip>
          <a:srcRect b="37379" l="33749" r="45686" t="39763"/>
          <a:stretch/>
        </p:blipFill>
        <p:spPr>
          <a:xfrm>
            <a:off x="5786850" y="4029325"/>
            <a:ext cx="1880352" cy="1175650"/>
          </a:xfrm>
          <a:prstGeom prst="rect">
            <a:avLst/>
          </a:prstGeom>
          <a:noFill/>
          <a:ln>
            <a:noFill/>
          </a:ln>
        </p:spPr>
      </p:pic>
      <p:sp>
        <p:nvSpPr>
          <p:cNvPr id="324" name="Google Shape;324;g164f412a8a7_0_137"/>
          <p:cNvSpPr txBox="1"/>
          <p:nvPr/>
        </p:nvSpPr>
        <p:spPr>
          <a:xfrm>
            <a:off x="375200" y="773098"/>
            <a:ext cx="8352900" cy="359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s-ES" sz="1600" u="none" cap="none" strike="noStrike">
                <a:solidFill>
                  <a:srgbClr val="000000"/>
                </a:solidFill>
                <a:latin typeface="Anton"/>
                <a:ea typeface="Anton"/>
                <a:cs typeface="Anton"/>
                <a:sym typeface="Anton"/>
              </a:rPr>
              <a:t>Actividad </a:t>
            </a:r>
            <a:r>
              <a:rPr lang="es-ES" sz="1600">
                <a:latin typeface="Anton"/>
                <a:ea typeface="Anton"/>
                <a:cs typeface="Anton"/>
                <a:sym typeface="Anton"/>
              </a:rPr>
              <a:t>2</a:t>
            </a:r>
            <a:r>
              <a:rPr b="0" i="0" lang="es-ES" sz="1600" u="none" cap="none" strike="noStrike">
                <a:solidFill>
                  <a:srgbClr val="000000"/>
                </a:solidFill>
                <a:latin typeface="Anton"/>
                <a:ea typeface="Anton"/>
                <a:cs typeface="Anton"/>
                <a:sym typeface="Anton"/>
              </a:rPr>
              <a:t>: </a:t>
            </a:r>
            <a:r>
              <a:rPr lang="es-ES" sz="1600">
                <a:latin typeface="Anton"/>
                <a:ea typeface="Anton"/>
                <a:cs typeface="Anton"/>
                <a:sym typeface="Anton"/>
              </a:rPr>
              <a:t>Diseño y desarrollo de estrategias para el control y erradicación de la enfermedad </a:t>
            </a:r>
            <a:endParaRPr sz="16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1617149ca07_0_18"/>
          <p:cNvSpPr txBox="1"/>
          <p:nvPr/>
        </p:nvSpPr>
        <p:spPr>
          <a:xfrm>
            <a:off x="344909" y="2060848"/>
            <a:ext cx="8352900" cy="1281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s-ES" sz="4000" u="sng" cap="none" strike="noStrike">
                <a:solidFill>
                  <a:srgbClr val="000000"/>
                </a:solidFill>
                <a:latin typeface="Batang"/>
                <a:ea typeface="Batang"/>
                <a:cs typeface="Batang"/>
                <a:sym typeface="Batang"/>
              </a:rPr>
              <a:t>Actividad </a:t>
            </a:r>
            <a:r>
              <a:rPr b="1" lang="es-ES" sz="4000" u="sng">
                <a:latin typeface="Batang"/>
                <a:ea typeface="Batang"/>
                <a:cs typeface="Batang"/>
                <a:sym typeface="Batang"/>
              </a:rPr>
              <a:t>3</a:t>
            </a:r>
            <a:r>
              <a:rPr b="1" i="0" lang="es-ES" sz="4000" u="sng" cap="none" strike="noStrike">
                <a:solidFill>
                  <a:srgbClr val="000000"/>
                </a:solidFill>
                <a:latin typeface="Batang"/>
                <a:ea typeface="Batang"/>
                <a:cs typeface="Batang"/>
                <a:sym typeface="Batang"/>
              </a:rPr>
              <a:t>:</a:t>
            </a:r>
            <a:r>
              <a:rPr b="1" lang="es-ES" sz="4000" u="sng">
                <a:latin typeface="Batang"/>
                <a:ea typeface="Batang"/>
                <a:cs typeface="Batang"/>
                <a:sym typeface="Batang"/>
              </a:rPr>
              <a:t> Plan estratégico global. Optimización de las medidas estratégicas y evaluación de los resultados. Plan de difusión.</a:t>
            </a:r>
            <a:endParaRPr/>
          </a:p>
          <a:p>
            <a:pPr indent="0" lvl="0" marL="0" marR="0" rtl="0" algn="ctr">
              <a:spcBef>
                <a:spcPts val="0"/>
              </a:spcBef>
              <a:spcAft>
                <a:spcPts val="0"/>
              </a:spcAft>
              <a:buNone/>
            </a:pPr>
            <a:r>
              <a:t/>
            </a:r>
            <a:endParaRPr b="1" i="0" sz="4000" u="sng" cap="none" strike="noStrike">
              <a:solidFill>
                <a:srgbClr val="000000"/>
              </a:solidFill>
              <a:latin typeface="Batang"/>
              <a:ea typeface="Batang"/>
              <a:cs typeface="Batang"/>
              <a:sym typeface="Batang"/>
            </a:endParaRPr>
          </a:p>
        </p:txBody>
      </p:sp>
      <p:pic>
        <p:nvPicPr>
          <p:cNvPr descr="Resultado de imagen de FEADER" id="330" name="Google Shape;330;g1617149ca07_0_18"/>
          <p:cNvPicPr preferRelativeResize="0"/>
          <p:nvPr/>
        </p:nvPicPr>
        <p:blipFill rotWithShape="1">
          <a:blip r:embed="rId3">
            <a:alphaModFix/>
          </a:blip>
          <a:srcRect b="23735" l="0" r="0" t="22745"/>
          <a:stretch/>
        </p:blipFill>
        <p:spPr>
          <a:xfrm>
            <a:off x="7092280" y="136518"/>
            <a:ext cx="2051720" cy="529492"/>
          </a:xfrm>
          <a:prstGeom prst="rect">
            <a:avLst/>
          </a:prstGeom>
          <a:noFill/>
          <a:ln>
            <a:noFill/>
          </a:ln>
        </p:spPr>
      </p:pic>
      <p:pic>
        <p:nvPicPr>
          <p:cNvPr descr="Resultado de imagen de gobierno de aragon desarrollo rural y soste" id="331" name="Google Shape;331;g1617149ca07_0_18"/>
          <p:cNvPicPr preferRelativeResize="0"/>
          <p:nvPr/>
        </p:nvPicPr>
        <p:blipFill rotWithShape="1">
          <a:blip r:embed="rId4">
            <a:alphaModFix/>
          </a:blip>
          <a:srcRect b="0" l="0" r="0" t="0"/>
          <a:stretch/>
        </p:blipFill>
        <p:spPr>
          <a:xfrm>
            <a:off x="-36512" y="64509"/>
            <a:ext cx="2160240" cy="628187"/>
          </a:xfrm>
          <a:prstGeom prst="rect">
            <a:avLst/>
          </a:prstGeom>
          <a:noFill/>
          <a:ln>
            <a:noFill/>
          </a:ln>
        </p:spPr>
      </p:pic>
      <p:sp>
        <p:nvSpPr>
          <p:cNvPr id="332" name="Google Shape;332;g1617149ca07_0_18"/>
          <p:cNvSpPr txBox="1"/>
          <p:nvPr/>
        </p:nvSpPr>
        <p:spPr>
          <a:xfrm>
            <a:off x="412365" y="332656"/>
            <a:ext cx="8352900" cy="864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Font typeface="Arial"/>
              <a:buNone/>
            </a:pPr>
            <a:r>
              <a:rPr lang="es-ES" sz="4800">
                <a:solidFill>
                  <a:schemeClr val="dk1"/>
                </a:solidFill>
                <a:latin typeface="Anton"/>
                <a:ea typeface="Anton"/>
                <a:cs typeface="Anton"/>
                <a:sym typeface="Anton"/>
              </a:rPr>
              <a:t>RESULTADOS</a:t>
            </a:r>
            <a:endParaRPr b="0" i="0" sz="4800" u="none" cap="none" strike="noStrike">
              <a:solidFill>
                <a:srgbClr val="000000"/>
              </a:solidFill>
              <a:latin typeface="Anton"/>
              <a:ea typeface="Anton"/>
              <a:cs typeface="Anton"/>
              <a:sym typeface="Anto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1617149ca07_0_25"/>
          <p:cNvSpPr txBox="1"/>
          <p:nvPr/>
        </p:nvSpPr>
        <p:spPr>
          <a:xfrm>
            <a:off x="395536" y="1734789"/>
            <a:ext cx="8352900" cy="42396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s-ES" sz="1800">
                <a:latin typeface="Batang"/>
                <a:ea typeface="Batang"/>
                <a:cs typeface="Batang"/>
                <a:sym typeface="Batang"/>
              </a:rPr>
              <a:t>Diagrama de decisión (granjas de madres)</a:t>
            </a:r>
            <a:endParaRPr b="0" i="0" sz="1800" u="none" cap="none" strike="noStrike">
              <a:solidFill>
                <a:schemeClr val="dk1"/>
              </a:solidFill>
              <a:latin typeface="Batang"/>
              <a:ea typeface="Batang"/>
              <a:cs typeface="Batang"/>
              <a:sym typeface="Batang"/>
            </a:endParaRPr>
          </a:p>
          <a:p>
            <a:pPr indent="-171450" lvl="0" marL="285750" marR="0" rtl="0" algn="just">
              <a:spcBef>
                <a:spcPts val="600"/>
              </a:spcBef>
              <a:spcAft>
                <a:spcPts val="0"/>
              </a:spcAft>
              <a:buClr>
                <a:schemeClr val="dk1"/>
              </a:buClr>
              <a:buSzPts val="1800"/>
              <a:buFont typeface="Arial"/>
              <a:buNone/>
            </a:pPr>
            <a:r>
              <a:t/>
            </a:r>
            <a:endParaRPr b="0" i="0" sz="1800" u="none" cap="none" strike="noStrike">
              <a:solidFill>
                <a:srgbClr val="000000"/>
              </a:solidFill>
              <a:latin typeface="Batang"/>
              <a:ea typeface="Batang"/>
              <a:cs typeface="Batang"/>
              <a:sym typeface="Batang"/>
            </a:endParaRPr>
          </a:p>
        </p:txBody>
      </p:sp>
      <p:pic>
        <p:nvPicPr>
          <p:cNvPr descr="Resultado de imagen de FEADER" id="338" name="Google Shape;338;g1617149ca07_0_25"/>
          <p:cNvPicPr preferRelativeResize="0"/>
          <p:nvPr/>
        </p:nvPicPr>
        <p:blipFill rotWithShape="1">
          <a:blip r:embed="rId3">
            <a:alphaModFix/>
          </a:blip>
          <a:srcRect b="23735" l="0" r="0" t="22745"/>
          <a:stretch/>
        </p:blipFill>
        <p:spPr>
          <a:xfrm>
            <a:off x="7092280" y="136518"/>
            <a:ext cx="2051720" cy="529492"/>
          </a:xfrm>
          <a:prstGeom prst="rect">
            <a:avLst/>
          </a:prstGeom>
          <a:noFill/>
          <a:ln>
            <a:noFill/>
          </a:ln>
        </p:spPr>
      </p:pic>
      <p:pic>
        <p:nvPicPr>
          <p:cNvPr descr="Resultado de imagen de gobierno de aragon desarrollo rural y soste" id="339" name="Google Shape;339;g1617149ca07_0_25"/>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sp>
        <p:nvSpPr>
          <p:cNvPr id="340" name="Google Shape;340;g1617149ca07_0_25"/>
          <p:cNvSpPr txBox="1"/>
          <p:nvPr/>
        </p:nvSpPr>
        <p:spPr>
          <a:xfrm>
            <a:off x="375200" y="773096"/>
            <a:ext cx="8352900" cy="529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s-ES" sz="1800" u="none" cap="none" strike="noStrike">
                <a:solidFill>
                  <a:srgbClr val="000000"/>
                </a:solidFill>
                <a:latin typeface="Anton"/>
                <a:ea typeface="Anton"/>
                <a:cs typeface="Anton"/>
                <a:sym typeface="Anton"/>
              </a:rPr>
              <a:t>Actividad</a:t>
            </a:r>
            <a:r>
              <a:rPr lang="es-ES" sz="1800">
                <a:latin typeface="Anton"/>
                <a:ea typeface="Anton"/>
                <a:cs typeface="Anton"/>
                <a:sym typeface="Anton"/>
              </a:rPr>
              <a:t> 3: Plan estratégico global. Optimización de las medidas estratégicas y evaluación de los resultados. Plan de difusiónestratégicas y evaluación de los resultados. Plan de difusión </a:t>
            </a:r>
            <a:endParaRPr sz="1800"/>
          </a:p>
        </p:txBody>
      </p:sp>
      <p:pic>
        <p:nvPicPr>
          <p:cNvPr id="341" name="Google Shape;341;g1617149ca07_0_25"/>
          <p:cNvPicPr preferRelativeResize="0"/>
          <p:nvPr/>
        </p:nvPicPr>
        <p:blipFill>
          <a:blip r:embed="rId5">
            <a:alphaModFix/>
          </a:blip>
          <a:stretch>
            <a:fillRect/>
          </a:stretch>
        </p:blipFill>
        <p:spPr>
          <a:xfrm>
            <a:off x="464000" y="2105025"/>
            <a:ext cx="7685725" cy="43257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164f412a8a7_0_189"/>
          <p:cNvSpPr txBox="1"/>
          <p:nvPr/>
        </p:nvSpPr>
        <p:spPr>
          <a:xfrm>
            <a:off x="395536" y="1658589"/>
            <a:ext cx="8352900" cy="42396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s-ES" sz="1800">
                <a:latin typeface="Batang"/>
                <a:ea typeface="Batang"/>
                <a:cs typeface="Batang"/>
                <a:sym typeface="Batang"/>
              </a:rPr>
              <a:t>Diagrama de decisión (cebo)</a:t>
            </a:r>
            <a:endParaRPr b="0" i="0" sz="1800" u="none" cap="none" strike="noStrike">
              <a:solidFill>
                <a:schemeClr val="dk1"/>
              </a:solidFill>
              <a:latin typeface="Batang"/>
              <a:ea typeface="Batang"/>
              <a:cs typeface="Batang"/>
              <a:sym typeface="Batang"/>
            </a:endParaRPr>
          </a:p>
          <a:p>
            <a:pPr indent="-171450" lvl="0" marL="285750" marR="0" rtl="0" algn="just">
              <a:spcBef>
                <a:spcPts val="600"/>
              </a:spcBef>
              <a:spcAft>
                <a:spcPts val="0"/>
              </a:spcAft>
              <a:buClr>
                <a:schemeClr val="dk1"/>
              </a:buClr>
              <a:buSzPts val="1800"/>
              <a:buFont typeface="Arial"/>
              <a:buNone/>
            </a:pPr>
            <a:r>
              <a:t/>
            </a:r>
            <a:endParaRPr b="0" i="0" sz="1800" u="none" cap="none" strike="noStrike">
              <a:solidFill>
                <a:srgbClr val="000000"/>
              </a:solidFill>
              <a:latin typeface="Batang"/>
              <a:ea typeface="Batang"/>
              <a:cs typeface="Batang"/>
              <a:sym typeface="Batang"/>
            </a:endParaRPr>
          </a:p>
        </p:txBody>
      </p:sp>
      <p:pic>
        <p:nvPicPr>
          <p:cNvPr descr="Resultado de imagen de FEADER" id="347" name="Google Shape;347;g164f412a8a7_0_189"/>
          <p:cNvPicPr preferRelativeResize="0"/>
          <p:nvPr/>
        </p:nvPicPr>
        <p:blipFill rotWithShape="1">
          <a:blip r:embed="rId3">
            <a:alphaModFix/>
          </a:blip>
          <a:srcRect b="23735" l="0" r="0" t="22745"/>
          <a:stretch/>
        </p:blipFill>
        <p:spPr>
          <a:xfrm>
            <a:off x="7092280" y="136518"/>
            <a:ext cx="2051720" cy="529492"/>
          </a:xfrm>
          <a:prstGeom prst="rect">
            <a:avLst/>
          </a:prstGeom>
          <a:noFill/>
          <a:ln>
            <a:noFill/>
          </a:ln>
        </p:spPr>
      </p:pic>
      <p:pic>
        <p:nvPicPr>
          <p:cNvPr descr="Resultado de imagen de gobierno de aragon desarrollo rural y soste" id="348" name="Google Shape;348;g164f412a8a7_0_189"/>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pic>
        <p:nvPicPr>
          <p:cNvPr id="349" name="Google Shape;349;g164f412a8a7_0_189"/>
          <p:cNvPicPr preferRelativeResize="0"/>
          <p:nvPr/>
        </p:nvPicPr>
        <p:blipFill>
          <a:blip r:embed="rId5">
            <a:alphaModFix/>
          </a:blip>
          <a:stretch>
            <a:fillRect/>
          </a:stretch>
        </p:blipFill>
        <p:spPr>
          <a:xfrm>
            <a:off x="483075" y="1987650"/>
            <a:ext cx="7771025" cy="4373700"/>
          </a:xfrm>
          <a:prstGeom prst="rect">
            <a:avLst/>
          </a:prstGeom>
          <a:noFill/>
          <a:ln>
            <a:noFill/>
          </a:ln>
        </p:spPr>
      </p:pic>
      <p:sp>
        <p:nvSpPr>
          <p:cNvPr id="350" name="Google Shape;350;g164f412a8a7_0_189"/>
          <p:cNvSpPr txBox="1"/>
          <p:nvPr/>
        </p:nvSpPr>
        <p:spPr>
          <a:xfrm>
            <a:off x="375200" y="773096"/>
            <a:ext cx="8352900" cy="5295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s-ES" sz="1800" u="none" cap="none" strike="noStrike">
                <a:solidFill>
                  <a:srgbClr val="000000"/>
                </a:solidFill>
                <a:latin typeface="Anton"/>
                <a:ea typeface="Anton"/>
                <a:cs typeface="Anton"/>
                <a:sym typeface="Anton"/>
              </a:rPr>
              <a:t>Actividad</a:t>
            </a:r>
            <a:r>
              <a:rPr lang="es-ES" sz="1800">
                <a:latin typeface="Anton"/>
                <a:ea typeface="Anton"/>
                <a:cs typeface="Anton"/>
                <a:sym typeface="Anton"/>
              </a:rPr>
              <a:t> 3: Plan estratégico global. Optimización de las medidas estratégicas y evaluación de los resultados. Plan de difusiónestratégicas y evaluación de los resultados. Plan de difusión </a:t>
            </a:r>
            <a:endParaRPr sz="18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6"/>
          <p:cNvSpPr txBox="1"/>
          <p:nvPr>
            <p:ph idx="1" type="body"/>
          </p:nvPr>
        </p:nvSpPr>
        <p:spPr>
          <a:xfrm>
            <a:off x="457200" y="1219200"/>
            <a:ext cx="8229600" cy="5119800"/>
          </a:xfrm>
          <a:prstGeom prst="rect">
            <a:avLst/>
          </a:prstGeom>
          <a:noFill/>
          <a:ln>
            <a:noFill/>
          </a:ln>
        </p:spPr>
        <p:txBody>
          <a:bodyPr anchorCtr="0" anchor="t" bIns="45700" lIns="91425" spcFirstLastPara="1" rIns="91425" wrap="square" tIns="45700">
            <a:noAutofit/>
          </a:bodyPr>
          <a:lstStyle/>
          <a:p>
            <a:pPr indent="-330200" lvl="0" marL="457200" rtl="0" algn="just">
              <a:spcBef>
                <a:spcPts val="0"/>
              </a:spcBef>
              <a:spcAft>
                <a:spcPts val="0"/>
              </a:spcAft>
              <a:buSzPts val="1600"/>
              <a:buFont typeface="Arial"/>
              <a:buAutoNum type="arabicPeriod"/>
            </a:pPr>
            <a:r>
              <a:rPr lang="es-ES" sz="1600">
                <a:latin typeface="Arial"/>
                <a:ea typeface="Arial"/>
                <a:cs typeface="Arial"/>
                <a:sym typeface="Arial"/>
              </a:rPr>
              <a:t>Se ha desarrollado una aplicación informática específica para disentería en la cual se han incorporado todas las explotaciones de ambas ADS (ADS Tauste y ADS Ejea), los brotes surgidos, tratamientos aplicación y evolución. Dicha aplicación sirve también para estudiar los posibles riesgos de contaminación de la enfermedad, flujos de animales y eficacia de las estrategias planteadas de contención, control y erradicación</a:t>
            </a:r>
            <a:endParaRPr sz="1600">
              <a:latin typeface="Arial"/>
              <a:ea typeface="Arial"/>
              <a:cs typeface="Arial"/>
              <a:sym typeface="Arial"/>
            </a:endParaRPr>
          </a:p>
          <a:p>
            <a:pPr indent="0" lvl="0" marL="914400" rtl="0" algn="l">
              <a:spcBef>
                <a:spcPts val="0"/>
              </a:spcBef>
              <a:spcAft>
                <a:spcPts val="0"/>
              </a:spcAft>
              <a:buNone/>
            </a:pPr>
            <a:r>
              <a:t/>
            </a:r>
            <a:endParaRPr sz="1600">
              <a:latin typeface="Arial"/>
              <a:ea typeface="Arial"/>
              <a:cs typeface="Arial"/>
              <a:sym typeface="Arial"/>
            </a:endParaRPr>
          </a:p>
          <a:p>
            <a:pPr indent="-330200" lvl="0" marL="457200" rtl="0" algn="just">
              <a:spcBef>
                <a:spcPts val="0"/>
              </a:spcBef>
              <a:spcAft>
                <a:spcPts val="0"/>
              </a:spcAft>
              <a:buSzPts val="1600"/>
              <a:buFont typeface="Arial"/>
              <a:buAutoNum type="arabicPeriod"/>
            </a:pPr>
            <a:r>
              <a:rPr lang="es-ES" sz="1600">
                <a:latin typeface="Arial"/>
                <a:ea typeface="Arial"/>
                <a:cs typeface="Arial"/>
                <a:sym typeface="Arial"/>
              </a:rPr>
              <a:t>Se ha elaborado un árbol de decisión (diagrama de flujo) para granjas de cerdas o de cebo en la que surjan brotes y poder tener un protocolos de actuaciones para el control de la enfermedad. </a:t>
            </a:r>
            <a:endParaRPr sz="2500">
              <a:latin typeface="Batang"/>
              <a:ea typeface="Batang"/>
              <a:cs typeface="Batang"/>
              <a:sym typeface="Batang"/>
            </a:endParaRPr>
          </a:p>
          <a:p>
            <a:pPr indent="0" lvl="0" marL="914400" rtl="0" algn="l">
              <a:spcBef>
                <a:spcPts val="0"/>
              </a:spcBef>
              <a:spcAft>
                <a:spcPts val="0"/>
              </a:spcAft>
              <a:buNone/>
            </a:pPr>
            <a:r>
              <a:t/>
            </a:r>
            <a:endParaRPr sz="1600">
              <a:latin typeface="Arial"/>
              <a:ea typeface="Arial"/>
              <a:cs typeface="Arial"/>
              <a:sym typeface="Arial"/>
            </a:endParaRPr>
          </a:p>
          <a:p>
            <a:pPr indent="-330200" lvl="0" marL="457200" rtl="0" algn="just">
              <a:spcBef>
                <a:spcPts val="0"/>
              </a:spcBef>
              <a:spcAft>
                <a:spcPts val="0"/>
              </a:spcAft>
              <a:buSzPts val="1600"/>
              <a:buFont typeface="Arial"/>
              <a:buAutoNum type="arabicPeriod"/>
            </a:pPr>
            <a:r>
              <a:rPr lang="es-ES" sz="1600">
                <a:latin typeface="Arial"/>
                <a:ea typeface="Arial"/>
                <a:cs typeface="Arial"/>
                <a:sym typeface="Arial"/>
              </a:rPr>
              <a:t>Se han desarrollado diversas estrategias para el control, contención y prevención de la enfermedad a diversos niveles: medidas de biocontención y seguridad (pediluvios, desinfección de camiones….), gestión del purín, estrategias nutricionales para mejora de la microbiota y estado sanitario intestinal….</a:t>
            </a:r>
            <a:endParaRPr sz="1600">
              <a:latin typeface="Arial"/>
              <a:ea typeface="Arial"/>
              <a:cs typeface="Arial"/>
              <a:sym typeface="Arial"/>
            </a:endParaRPr>
          </a:p>
          <a:p>
            <a:pPr indent="0" lvl="0" marL="914400" rtl="0" algn="just">
              <a:spcBef>
                <a:spcPts val="0"/>
              </a:spcBef>
              <a:spcAft>
                <a:spcPts val="0"/>
              </a:spcAft>
              <a:buNone/>
            </a:pPr>
            <a:r>
              <a:t/>
            </a:r>
            <a:endParaRPr sz="1600">
              <a:latin typeface="Arial"/>
              <a:ea typeface="Arial"/>
              <a:cs typeface="Arial"/>
              <a:sym typeface="Arial"/>
            </a:endParaRPr>
          </a:p>
          <a:p>
            <a:pPr indent="-315468" lvl="0" marL="457200" rtl="0" algn="just">
              <a:spcBef>
                <a:spcPts val="0"/>
              </a:spcBef>
              <a:spcAft>
                <a:spcPts val="0"/>
              </a:spcAft>
              <a:buSzPts val="1368"/>
              <a:buAutoNum type="arabicPeriod"/>
            </a:pPr>
            <a:r>
              <a:rPr lang="es-ES" sz="1600">
                <a:latin typeface="Arial"/>
                <a:ea typeface="Arial"/>
                <a:cs typeface="Arial"/>
                <a:sym typeface="Arial"/>
              </a:rPr>
              <a:t>Se ha establecido un plan estratégico frente a la disentería que engloba desde la prevención de la enfermedad, detección temprana de los signos clínicos y de los brotes, determinación de explotaciones de riesgo, tratamiento de los brotes y protocolos de erradicación. </a:t>
            </a:r>
            <a:r>
              <a:rPr lang="es-ES" sz="2500">
                <a:latin typeface="Batang"/>
                <a:ea typeface="Batang"/>
                <a:cs typeface="Batang"/>
                <a:sym typeface="Batang"/>
              </a:rPr>
              <a:t> </a:t>
            </a:r>
            <a:endParaRPr sz="2500">
              <a:latin typeface="Batang"/>
              <a:ea typeface="Batang"/>
              <a:cs typeface="Batang"/>
              <a:sym typeface="Batang"/>
            </a:endParaRPr>
          </a:p>
        </p:txBody>
      </p:sp>
      <p:sp>
        <p:nvSpPr>
          <p:cNvPr id="356" name="Google Shape;356;p26"/>
          <p:cNvSpPr txBox="1"/>
          <p:nvPr/>
        </p:nvSpPr>
        <p:spPr>
          <a:xfrm>
            <a:off x="395536" y="206152"/>
            <a:ext cx="8229600" cy="9906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000000"/>
              </a:buClr>
              <a:buSzPts val="4400"/>
              <a:buFont typeface="Anton"/>
              <a:buNone/>
            </a:pPr>
            <a:r>
              <a:rPr lang="es-ES" sz="4400">
                <a:solidFill>
                  <a:srgbClr val="000000"/>
                </a:solidFill>
                <a:latin typeface="Anton"/>
                <a:ea typeface="Anton"/>
                <a:cs typeface="Anton"/>
                <a:sym typeface="Anton"/>
              </a:rPr>
              <a:t>OBJETIVOS ALCANZADOS</a:t>
            </a:r>
            <a:endParaRPr sz="4400">
              <a:solidFill>
                <a:srgbClr val="000000"/>
              </a:solidFill>
              <a:latin typeface="Anton"/>
              <a:ea typeface="Anton"/>
              <a:cs typeface="Anton"/>
              <a:sym typeface="Anton"/>
            </a:endParaRPr>
          </a:p>
        </p:txBody>
      </p:sp>
      <p:pic>
        <p:nvPicPr>
          <p:cNvPr descr="Resultado de imagen de gobierno de aragon desarrollo rural y soste" id="357" name="Google Shape;357;p26"/>
          <p:cNvPicPr preferRelativeResize="0"/>
          <p:nvPr/>
        </p:nvPicPr>
        <p:blipFill rotWithShape="1">
          <a:blip r:embed="rId3">
            <a:alphaModFix/>
          </a:blip>
          <a:srcRect b="0" l="0" r="0" t="0"/>
          <a:stretch/>
        </p:blipFill>
        <p:spPr>
          <a:xfrm>
            <a:off x="-49192" y="136517"/>
            <a:ext cx="2160240" cy="628187"/>
          </a:xfrm>
          <a:prstGeom prst="rect">
            <a:avLst/>
          </a:prstGeom>
          <a:noFill/>
          <a:ln>
            <a:noFill/>
          </a:ln>
        </p:spPr>
      </p:pic>
      <p:pic>
        <p:nvPicPr>
          <p:cNvPr id="358" name="Google Shape;358;p26"/>
          <p:cNvPicPr preferRelativeResize="0"/>
          <p:nvPr/>
        </p:nvPicPr>
        <p:blipFill rotWithShape="1">
          <a:blip r:embed="rId4">
            <a:alphaModFix/>
          </a:blip>
          <a:srcRect b="0" l="0" r="0" t="0"/>
          <a:stretch/>
        </p:blipFill>
        <p:spPr>
          <a:xfrm>
            <a:off x="7092280" y="116632"/>
            <a:ext cx="2054530" cy="53039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28"/>
          <p:cNvSpPr txBox="1"/>
          <p:nvPr>
            <p:ph type="title"/>
          </p:nvPr>
        </p:nvSpPr>
        <p:spPr>
          <a:xfrm>
            <a:off x="457200" y="152400"/>
            <a:ext cx="8229600" cy="9906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Clr>
                <a:srgbClr val="000000"/>
              </a:buClr>
              <a:buSzPts val="4800"/>
              <a:buFont typeface="Anton"/>
              <a:buNone/>
            </a:pPr>
            <a:r>
              <a:rPr lang="es-ES" sz="4800">
                <a:solidFill>
                  <a:srgbClr val="000000"/>
                </a:solidFill>
                <a:latin typeface="Anton"/>
                <a:ea typeface="Anton"/>
                <a:cs typeface="Anton"/>
                <a:sym typeface="Anton"/>
              </a:rPr>
              <a:t>CONCLUSIONES</a:t>
            </a:r>
            <a:endParaRPr sz="4800"/>
          </a:p>
        </p:txBody>
      </p:sp>
      <p:pic>
        <p:nvPicPr>
          <p:cNvPr descr="Resultado de imagen de FEADER" id="364" name="Google Shape;364;p28"/>
          <p:cNvPicPr preferRelativeResize="0"/>
          <p:nvPr/>
        </p:nvPicPr>
        <p:blipFill rotWithShape="1">
          <a:blip r:embed="rId3">
            <a:alphaModFix/>
          </a:blip>
          <a:srcRect b="23737" l="0" r="0" t="22745"/>
          <a:stretch/>
        </p:blipFill>
        <p:spPr>
          <a:xfrm>
            <a:off x="7092280" y="136518"/>
            <a:ext cx="2051720" cy="529492"/>
          </a:xfrm>
          <a:prstGeom prst="rect">
            <a:avLst/>
          </a:prstGeom>
          <a:noFill/>
          <a:ln>
            <a:noFill/>
          </a:ln>
        </p:spPr>
      </p:pic>
      <p:pic>
        <p:nvPicPr>
          <p:cNvPr descr="Resultado de imagen de gobierno de aragon desarrollo rural y soste" id="365" name="Google Shape;365;p28"/>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sp>
        <p:nvSpPr>
          <p:cNvPr id="366" name="Google Shape;366;p28"/>
          <p:cNvSpPr/>
          <p:nvPr/>
        </p:nvSpPr>
        <p:spPr>
          <a:xfrm>
            <a:off x="611550" y="1339025"/>
            <a:ext cx="7920900" cy="50046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None/>
            </a:pPr>
            <a:r>
              <a:rPr lang="es-ES">
                <a:solidFill>
                  <a:schemeClr val="dk1"/>
                </a:solidFill>
              </a:rPr>
              <a:t>Se han alcanzado los objetivos que estaban propuestos en el proyecto. </a:t>
            </a:r>
            <a:endParaRPr>
              <a:solidFill>
                <a:schemeClr val="dk1"/>
              </a:solidFill>
            </a:endParaRPr>
          </a:p>
          <a:p>
            <a:pPr indent="0" lvl="0" marL="0" rtl="0" algn="just">
              <a:spcBef>
                <a:spcPts val="0"/>
              </a:spcBef>
              <a:spcAft>
                <a:spcPts val="0"/>
              </a:spcAft>
              <a:buNone/>
            </a:pPr>
            <a:r>
              <a:t/>
            </a:r>
            <a:endParaRPr>
              <a:solidFill>
                <a:schemeClr val="dk1"/>
              </a:solidFill>
            </a:endParaRPr>
          </a:p>
          <a:p>
            <a:pPr indent="-317500" lvl="0" marL="457200" rtl="0" algn="just">
              <a:spcBef>
                <a:spcPts val="0"/>
              </a:spcBef>
              <a:spcAft>
                <a:spcPts val="0"/>
              </a:spcAft>
              <a:buClr>
                <a:schemeClr val="dk1"/>
              </a:buClr>
              <a:buSzPts val="1400"/>
              <a:buChar char="●"/>
            </a:pPr>
            <a:r>
              <a:rPr lang="es-ES">
                <a:solidFill>
                  <a:schemeClr val="dk1"/>
                </a:solidFill>
              </a:rPr>
              <a:t>Se ha desarrollado la aplicación informática específica para disentería en la cual se han incorporado todas las explotaciones de ambas ADS (ADS Tauste y ADS Ejea): seguimiento de la enfermedad, brotes y tratamientos de control de la misma. </a:t>
            </a:r>
            <a:endParaRPr>
              <a:solidFill>
                <a:schemeClr val="dk1"/>
              </a:solidFill>
            </a:endParaRPr>
          </a:p>
          <a:p>
            <a:pPr indent="0" lvl="0" marL="457200" rtl="0" algn="just">
              <a:spcBef>
                <a:spcPts val="0"/>
              </a:spcBef>
              <a:spcAft>
                <a:spcPts val="0"/>
              </a:spcAft>
              <a:buNone/>
            </a:pPr>
            <a:r>
              <a:t/>
            </a:r>
            <a:endParaRPr>
              <a:solidFill>
                <a:schemeClr val="dk1"/>
              </a:solidFill>
            </a:endParaRPr>
          </a:p>
          <a:p>
            <a:pPr indent="-317500" lvl="1" marL="914400" rtl="0" algn="just">
              <a:spcBef>
                <a:spcPts val="0"/>
              </a:spcBef>
              <a:spcAft>
                <a:spcPts val="0"/>
              </a:spcAft>
              <a:buClr>
                <a:schemeClr val="dk1"/>
              </a:buClr>
              <a:buSzPts val="1400"/>
              <a:buChar char="○"/>
            </a:pPr>
            <a:r>
              <a:rPr lang="es-ES">
                <a:solidFill>
                  <a:schemeClr val="dk1"/>
                </a:solidFill>
              </a:rPr>
              <a:t>Estudio de los posibles riesgos de contaminación de la enfermedad, flujos de animales y eficacia de las estrategias planteadas de contención, control y erradicación. </a:t>
            </a:r>
            <a:endParaRPr>
              <a:solidFill>
                <a:schemeClr val="dk1"/>
              </a:solidFill>
            </a:endParaRPr>
          </a:p>
          <a:p>
            <a:pPr indent="-317500" lvl="1" marL="914400" rtl="0" algn="just">
              <a:spcBef>
                <a:spcPts val="1000"/>
              </a:spcBef>
              <a:spcAft>
                <a:spcPts val="0"/>
              </a:spcAft>
              <a:buClr>
                <a:schemeClr val="dk1"/>
              </a:buClr>
              <a:buSzPts val="1400"/>
              <a:buChar char="○"/>
            </a:pPr>
            <a:r>
              <a:rPr lang="es-ES">
                <a:solidFill>
                  <a:schemeClr val="dk1"/>
                </a:solidFill>
              </a:rPr>
              <a:t>Aplicación extrapolable a cualquier ADS o integradora e incluso nuevas enfermedades </a:t>
            </a:r>
            <a:endParaRPr>
              <a:solidFill>
                <a:schemeClr val="dk1"/>
              </a:solidFill>
            </a:endParaRPr>
          </a:p>
          <a:p>
            <a:pPr indent="0" lvl="0" marL="0" rtl="0" algn="just">
              <a:spcBef>
                <a:spcPts val="0"/>
              </a:spcBef>
              <a:spcAft>
                <a:spcPts val="0"/>
              </a:spcAft>
              <a:buClr>
                <a:schemeClr val="dk1"/>
              </a:buClr>
              <a:buSzPts val="1100"/>
              <a:buFont typeface="Arial"/>
              <a:buNone/>
            </a:pPr>
            <a:r>
              <a:t/>
            </a:r>
            <a:endParaRPr>
              <a:solidFill>
                <a:schemeClr val="dk1"/>
              </a:solidFill>
            </a:endParaRPr>
          </a:p>
          <a:p>
            <a:pPr indent="-317500" lvl="0" marL="457200" rtl="0" algn="just">
              <a:spcBef>
                <a:spcPts val="0"/>
              </a:spcBef>
              <a:spcAft>
                <a:spcPts val="0"/>
              </a:spcAft>
              <a:buClr>
                <a:schemeClr val="dk1"/>
              </a:buClr>
              <a:buSzPts val="1400"/>
              <a:buChar char="●"/>
            </a:pPr>
            <a:r>
              <a:rPr lang="es-ES">
                <a:solidFill>
                  <a:schemeClr val="dk1"/>
                </a:solidFill>
              </a:rPr>
              <a:t>Se ha conseguido controlar la diseminación de la disentería mediante diversas actuaciones sanitarias, de alimentación, medidas de higiene y control de transporte. </a:t>
            </a:r>
            <a:endParaRPr>
              <a:solidFill>
                <a:schemeClr val="dk1"/>
              </a:solidFill>
            </a:endParaRPr>
          </a:p>
          <a:p>
            <a:pPr indent="0" lvl="0" marL="457200" rtl="0" algn="just">
              <a:spcBef>
                <a:spcPts val="0"/>
              </a:spcBef>
              <a:spcAft>
                <a:spcPts val="0"/>
              </a:spcAft>
              <a:buNone/>
            </a:pPr>
            <a:r>
              <a:t/>
            </a:r>
            <a:endParaRPr>
              <a:solidFill>
                <a:schemeClr val="dk1"/>
              </a:solidFill>
            </a:endParaRPr>
          </a:p>
          <a:p>
            <a:pPr indent="-317500" lvl="0" marL="457200" rtl="0" algn="just">
              <a:spcBef>
                <a:spcPts val="0"/>
              </a:spcBef>
              <a:spcAft>
                <a:spcPts val="0"/>
              </a:spcAft>
              <a:buClr>
                <a:schemeClr val="dk1"/>
              </a:buClr>
              <a:buSzPts val="1400"/>
              <a:buChar char="●"/>
            </a:pPr>
            <a:r>
              <a:rPr lang="es-ES">
                <a:solidFill>
                  <a:schemeClr val="dk1"/>
                </a:solidFill>
              </a:rPr>
              <a:t>Se ha preparado un plan de actuaciones muy detallado para seguir en caso de sospecha o confirmación de brote para lograr su control y tratamiento, disminuir la difusión del agente patógeno y reducir por tanto su impacto en la explotación porcina.</a:t>
            </a:r>
            <a:endParaRPr>
              <a:solidFill>
                <a:schemeClr val="dk1"/>
              </a:solidFill>
            </a:endParaRPr>
          </a:p>
          <a:p>
            <a:pPr indent="0" lvl="0" marL="457200" rtl="0" algn="just">
              <a:spcBef>
                <a:spcPts val="0"/>
              </a:spcBef>
              <a:spcAft>
                <a:spcPts val="0"/>
              </a:spcAft>
              <a:buNone/>
            </a:pPr>
            <a:r>
              <a:t/>
            </a:r>
            <a:endParaRPr>
              <a:solidFill>
                <a:schemeClr val="dk1"/>
              </a:solidFill>
            </a:endParaRPr>
          </a:p>
          <a:p>
            <a:pPr indent="0" lvl="0" marL="0" rtl="0" algn="just">
              <a:spcBef>
                <a:spcPts val="0"/>
              </a:spcBef>
              <a:spcAft>
                <a:spcPts val="0"/>
              </a:spcAft>
              <a:buClr>
                <a:schemeClr val="dk1"/>
              </a:buClr>
              <a:buSzPts val="1100"/>
              <a:buFont typeface="Arial"/>
              <a:buNone/>
            </a:pPr>
            <a:r>
              <a:rPr lang="es-ES">
                <a:solidFill>
                  <a:schemeClr val="dk1"/>
                </a:solidFill>
              </a:rPr>
              <a:t>En definitiva, </a:t>
            </a:r>
            <a:r>
              <a:rPr b="1" lang="es-ES">
                <a:solidFill>
                  <a:schemeClr val="dk1"/>
                </a:solidFill>
              </a:rPr>
              <a:t>se ha establecido un plan estratégico frente a la disentería que engloba desde la prevención de la enfermedad, detección temprana de los signos clínicos y de los brotes, determinación de explotaciones de riesgo, tratamiento de los brotes y protocolos de control y erradicación. </a:t>
            </a:r>
            <a:endParaRPr b="1">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marR="0" rtl="0" algn="just">
              <a:spcBef>
                <a:spcPts val="0"/>
              </a:spcBef>
              <a:spcAft>
                <a:spcPts val="0"/>
              </a:spcAft>
              <a:buNone/>
            </a:pPr>
            <a:r>
              <a:t/>
            </a:r>
            <a:endParaRPr sz="1700"/>
          </a:p>
          <a:p>
            <a:pPr indent="-187452" lvl="0" marL="274320" marR="0" rtl="0" algn="just">
              <a:spcBef>
                <a:spcPts val="1800"/>
              </a:spcBef>
              <a:spcAft>
                <a:spcPts val="0"/>
              </a:spcAft>
              <a:buClr>
                <a:schemeClr val="accent1"/>
              </a:buClr>
              <a:buSzPts val="1368"/>
              <a:buFont typeface="Noto Sans Symbols"/>
              <a:buNone/>
            </a:pPr>
            <a:r>
              <a:t/>
            </a:r>
            <a:endParaRPr sz="1800">
              <a:solidFill>
                <a:schemeClr val="dk1"/>
              </a:solidFill>
              <a:latin typeface="Batang"/>
              <a:ea typeface="Batang"/>
              <a:cs typeface="Batang"/>
              <a:sym typeface="Batang"/>
            </a:endParaRPr>
          </a:p>
          <a:p>
            <a:pPr indent="-187452" lvl="0" marL="274320" marR="0" rtl="0" algn="just">
              <a:spcBef>
                <a:spcPts val="600"/>
              </a:spcBef>
              <a:spcAft>
                <a:spcPts val="0"/>
              </a:spcAft>
              <a:buClr>
                <a:schemeClr val="accent1"/>
              </a:buClr>
              <a:buSzPts val="1368"/>
              <a:buFont typeface="Noto Sans Symbols"/>
              <a:buNone/>
            </a:pPr>
            <a:r>
              <a:t/>
            </a:r>
            <a:endParaRPr sz="1800">
              <a:solidFill>
                <a:schemeClr val="dk1"/>
              </a:solidFill>
              <a:latin typeface="Batang"/>
              <a:ea typeface="Batang"/>
              <a:cs typeface="Batang"/>
              <a:sym typeface="Batang"/>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4"/>
          <p:cNvSpPr txBox="1"/>
          <p:nvPr/>
        </p:nvSpPr>
        <p:spPr>
          <a:xfrm>
            <a:off x="395525" y="1396100"/>
            <a:ext cx="8352900" cy="4751700"/>
          </a:xfrm>
          <a:prstGeom prst="rect">
            <a:avLst/>
          </a:prstGeom>
          <a:noFill/>
          <a:ln>
            <a:noFill/>
          </a:ln>
        </p:spPr>
        <p:txBody>
          <a:bodyPr anchorCtr="0" anchor="t" bIns="45700" lIns="91425" spcFirstLastPara="1" rIns="91425" wrap="square" tIns="45700">
            <a:noAutofit/>
          </a:bodyPr>
          <a:lstStyle/>
          <a:p>
            <a:pPr indent="-336550" lvl="0" marL="457200" rtl="0" algn="just">
              <a:spcBef>
                <a:spcPts val="0"/>
              </a:spcBef>
              <a:spcAft>
                <a:spcPts val="0"/>
              </a:spcAft>
              <a:buClr>
                <a:schemeClr val="dk1"/>
              </a:buClr>
              <a:buSzPts val="1700"/>
              <a:buChar char="•"/>
            </a:pPr>
            <a:r>
              <a:rPr lang="es-ES" sz="1700">
                <a:solidFill>
                  <a:schemeClr val="dk1"/>
                </a:solidFill>
              </a:rPr>
              <a:t>Formar un grupo de trabajo que aunara a todos los eslabones de la cadena del sector porcino afectados por este problema (ADS, explotaciones ganaderas, veterinarios, integradoras, centros de investigación…)</a:t>
            </a:r>
            <a:endParaRPr sz="1700">
              <a:solidFill>
                <a:schemeClr val="dk1"/>
              </a:solidFill>
            </a:endParaRPr>
          </a:p>
          <a:p>
            <a:pPr indent="-336550" lvl="0" marL="457200" rtl="0" algn="just">
              <a:spcBef>
                <a:spcPts val="1000"/>
              </a:spcBef>
              <a:spcAft>
                <a:spcPts val="0"/>
              </a:spcAft>
              <a:buClr>
                <a:schemeClr val="dk1"/>
              </a:buClr>
              <a:buSzPts val="1700"/>
              <a:buChar char="•"/>
            </a:pPr>
            <a:r>
              <a:rPr lang="es-ES" sz="1700">
                <a:solidFill>
                  <a:schemeClr val="dk1"/>
                </a:solidFill>
              </a:rPr>
              <a:t>Realizar un estudio global de la situación, conocer el estado actual de la enfermedad, su potencialidad, vías de transmisión y técnicas de diagnóstico y control. </a:t>
            </a:r>
            <a:endParaRPr sz="1700">
              <a:solidFill>
                <a:schemeClr val="dk1"/>
              </a:solidFill>
            </a:endParaRPr>
          </a:p>
          <a:p>
            <a:pPr indent="-336550" lvl="0" marL="457200" rtl="0" algn="just">
              <a:spcBef>
                <a:spcPts val="1000"/>
              </a:spcBef>
              <a:spcAft>
                <a:spcPts val="0"/>
              </a:spcAft>
              <a:buClr>
                <a:schemeClr val="dk1"/>
              </a:buClr>
              <a:buSzPts val="1700"/>
              <a:buChar char="•"/>
            </a:pPr>
            <a:r>
              <a:rPr lang="es-ES" sz="1700">
                <a:solidFill>
                  <a:schemeClr val="dk1"/>
                </a:solidFill>
              </a:rPr>
              <a:t>Estudiar la epidemiología, origen, casuística, diseminación y puntos críticos de la enfermedad, y elaborar un resumen de las técnicas de diagnóstico disponibles en la actualidad y cuál es su potencial y su utilidad para la detección de la disentería hemorrágica porcina.</a:t>
            </a:r>
            <a:endParaRPr sz="1700">
              <a:solidFill>
                <a:schemeClr val="dk1"/>
              </a:solidFill>
            </a:endParaRPr>
          </a:p>
          <a:p>
            <a:pPr indent="-336550" lvl="0" marL="457200" rtl="0" algn="just">
              <a:spcBef>
                <a:spcPts val="1000"/>
              </a:spcBef>
              <a:spcAft>
                <a:spcPts val="0"/>
              </a:spcAft>
              <a:buClr>
                <a:schemeClr val="dk1"/>
              </a:buClr>
              <a:buSzPts val="1700"/>
              <a:buChar char="•"/>
            </a:pPr>
            <a:r>
              <a:rPr lang="es-ES" sz="1700">
                <a:solidFill>
                  <a:schemeClr val="dk1"/>
                </a:solidFill>
              </a:rPr>
              <a:t>Detección de los principales puntos críticos de diseminación y transmisión. Determinación de vectores. </a:t>
            </a:r>
            <a:endParaRPr sz="1700">
              <a:solidFill>
                <a:schemeClr val="dk1"/>
              </a:solidFill>
            </a:endParaRPr>
          </a:p>
          <a:p>
            <a:pPr indent="-336550" lvl="0" marL="457200" rtl="0" algn="just">
              <a:spcBef>
                <a:spcPts val="1000"/>
              </a:spcBef>
              <a:spcAft>
                <a:spcPts val="0"/>
              </a:spcAft>
              <a:buClr>
                <a:schemeClr val="dk1"/>
              </a:buClr>
              <a:buSzPts val="1700"/>
              <a:buChar char="•"/>
            </a:pPr>
            <a:r>
              <a:rPr lang="es-ES" sz="1700">
                <a:solidFill>
                  <a:schemeClr val="dk1"/>
                </a:solidFill>
              </a:rPr>
              <a:t>Evaluar y controlar los fómites (vehículos, ropa, calzado o utensilios contaminados con heces), y vías que pueden transportar la bacteria desde granjas infectadas a granjas libres:  cerdos infectados, camiones y botas contaminadas. Las alimañas (ratas y ratones) y los perros también pueden ser portadores.</a:t>
            </a:r>
            <a:endParaRPr b="0" i="0" sz="2600" u="none" cap="none" strike="noStrike">
              <a:solidFill>
                <a:srgbClr val="000000"/>
              </a:solidFill>
              <a:latin typeface="Batang"/>
              <a:ea typeface="Batang"/>
              <a:cs typeface="Batang"/>
              <a:sym typeface="Batang"/>
            </a:endParaRPr>
          </a:p>
          <a:p>
            <a:pPr indent="0" lvl="0" marL="0" marR="0" rtl="0" algn="ctr">
              <a:spcBef>
                <a:spcPts val="1800"/>
              </a:spcBef>
              <a:spcAft>
                <a:spcPts val="0"/>
              </a:spcAft>
              <a:buNone/>
            </a:pPr>
            <a:r>
              <a:t/>
            </a:r>
            <a:endParaRPr b="0" i="0" sz="1800" u="none" cap="none" strike="noStrike">
              <a:solidFill>
                <a:srgbClr val="000000"/>
              </a:solidFill>
              <a:latin typeface="Batang"/>
              <a:ea typeface="Batang"/>
              <a:cs typeface="Batang"/>
              <a:sym typeface="Batang"/>
            </a:endParaRPr>
          </a:p>
        </p:txBody>
      </p:sp>
      <p:pic>
        <p:nvPicPr>
          <p:cNvPr descr="Resultado de imagen de FEADER" id="127" name="Google Shape;127;p4"/>
          <p:cNvPicPr preferRelativeResize="0"/>
          <p:nvPr/>
        </p:nvPicPr>
        <p:blipFill rotWithShape="1">
          <a:blip r:embed="rId3">
            <a:alphaModFix/>
          </a:blip>
          <a:srcRect b="23737" l="0" r="0" t="22745"/>
          <a:stretch/>
        </p:blipFill>
        <p:spPr>
          <a:xfrm>
            <a:off x="7092280" y="136518"/>
            <a:ext cx="2051720" cy="529492"/>
          </a:xfrm>
          <a:prstGeom prst="rect">
            <a:avLst/>
          </a:prstGeom>
          <a:noFill/>
          <a:ln>
            <a:noFill/>
          </a:ln>
        </p:spPr>
      </p:pic>
      <p:pic>
        <p:nvPicPr>
          <p:cNvPr descr="Resultado de imagen de gobierno de aragon desarrollo rural y soste" id="128" name="Google Shape;128;p4"/>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sp>
        <p:nvSpPr>
          <p:cNvPr id="129" name="Google Shape;129;p4"/>
          <p:cNvSpPr txBox="1"/>
          <p:nvPr/>
        </p:nvSpPr>
        <p:spPr>
          <a:xfrm>
            <a:off x="323528" y="476672"/>
            <a:ext cx="8352928" cy="86409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s-ES" sz="4800" u="none" cap="none" strike="noStrike">
                <a:solidFill>
                  <a:srgbClr val="000000"/>
                </a:solidFill>
                <a:latin typeface="Anton"/>
                <a:ea typeface="Anton"/>
                <a:cs typeface="Anton"/>
                <a:sym typeface="Anton"/>
              </a:rPr>
              <a:t>OBJETIVOS ESPECÍFICOS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30"/>
          <p:cNvSpPr txBox="1"/>
          <p:nvPr>
            <p:ph type="ctrTitle"/>
          </p:nvPr>
        </p:nvSpPr>
        <p:spPr>
          <a:xfrm>
            <a:off x="899592" y="2209455"/>
            <a:ext cx="7344816" cy="2043659"/>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000000"/>
              </a:buClr>
              <a:buSzPts val="4800"/>
              <a:buFont typeface="Anton"/>
              <a:buNone/>
            </a:pPr>
            <a:r>
              <a:rPr b="0" lang="es-ES" sz="4800">
                <a:solidFill>
                  <a:srgbClr val="000000"/>
                </a:solidFill>
                <a:latin typeface="Anton"/>
                <a:ea typeface="Anton"/>
                <a:cs typeface="Anton"/>
                <a:sym typeface="Anton"/>
              </a:rPr>
              <a:t>¡ MUCHAS GRACIAS !</a:t>
            </a:r>
            <a:endParaRPr b="0" sz="4800">
              <a:solidFill>
                <a:srgbClr val="000000"/>
              </a:solidFill>
              <a:latin typeface="Anton"/>
              <a:ea typeface="Anton"/>
              <a:cs typeface="Anton"/>
              <a:sym typeface="Anton"/>
            </a:endParaRPr>
          </a:p>
        </p:txBody>
      </p:sp>
      <p:pic>
        <p:nvPicPr>
          <p:cNvPr descr="Resultado de imagen de FEADER" id="372" name="Google Shape;372;p30"/>
          <p:cNvPicPr preferRelativeResize="0"/>
          <p:nvPr/>
        </p:nvPicPr>
        <p:blipFill rotWithShape="1">
          <a:blip r:embed="rId3">
            <a:alphaModFix/>
          </a:blip>
          <a:srcRect b="23737" l="0" r="0" t="22745"/>
          <a:stretch/>
        </p:blipFill>
        <p:spPr>
          <a:xfrm>
            <a:off x="6084168" y="188640"/>
            <a:ext cx="2904257" cy="749508"/>
          </a:xfrm>
          <a:prstGeom prst="rect">
            <a:avLst/>
          </a:prstGeom>
          <a:noFill/>
          <a:ln>
            <a:noFill/>
          </a:ln>
        </p:spPr>
      </p:pic>
      <p:pic>
        <p:nvPicPr>
          <p:cNvPr descr="Resultado de imagen de gobierno de aragon desarrollo rural y soste" id="373" name="Google Shape;373;p30"/>
          <p:cNvPicPr preferRelativeResize="0"/>
          <p:nvPr/>
        </p:nvPicPr>
        <p:blipFill rotWithShape="1">
          <a:blip r:embed="rId4">
            <a:alphaModFix/>
          </a:blip>
          <a:srcRect b="0" l="0" r="0" t="0"/>
          <a:stretch/>
        </p:blipFill>
        <p:spPr>
          <a:xfrm>
            <a:off x="755576" y="260648"/>
            <a:ext cx="2915287" cy="847751"/>
          </a:xfrm>
          <a:prstGeom prst="rect">
            <a:avLst/>
          </a:prstGeom>
          <a:noFill/>
          <a:ln>
            <a:noFill/>
          </a:ln>
        </p:spPr>
      </p:pic>
      <p:pic>
        <p:nvPicPr>
          <p:cNvPr descr="Resultado de imagen de facultad veterinaria unizar" id="374" name="Google Shape;374;p30"/>
          <p:cNvPicPr preferRelativeResize="0"/>
          <p:nvPr/>
        </p:nvPicPr>
        <p:blipFill rotWithShape="1">
          <a:blip r:embed="rId5">
            <a:alphaModFix/>
          </a:blip>
          <a:srcRect b="0" l="0" r="0" t="0"/>
          <a:stretch/>
        </p:blipFill>
        <p:spPr>
          <a:xfrm>
            <a:off x="3182842" y="5085184"/>
            <a:ext cx="1965222" cy="621624"/>
          </a:xfrm>
          <a:prstGeom prst="rect">
            <a:avLst/>
          </a:prstGeom>
          <a:noFill/>
          <a:ln>
            <a:noFill/>
          </a:ln>
        </p:spPr>
      </p:pic>
      <p:pic>
        <p:nvPicPr>
          <p:cNvPr descr="Resultado de imagen de centro tecnologico agropecuario cinco villas" id="375" name="Google Shape;375;p30"/>
          <p:cNvPicPr preferRelativeResize="0"/>
          <p:nvPr/>
        </p:nvPicPr>
        <p:blipFill rotWithShape="1">
          <a:blip r:embed="rId6">
            <a:alphaModFix/>
          </a:blip>
          <a:srcRect b="0" l="0" r="0" t="0"/>
          <a:stretch/>
        </p:blipFill>
        <p:spPr>
          <a:xfrm>
            <a:off x="6084168" y="5085184"/>
            <a:ext cx="1101909" cy="590828"/>
          </a:xfrm>
          <a:prstGeom prst="rect">
            <a:avLst/>
          </a:prstGeom>
          <a:noFill/>
          <a:ln>
            <a:noFill/>
          </a:ln>
        </p:spPr>
      </p:pic>
      <p:sp>
        <p:nvSpPr>
          <p:cNvPr id="376" name="Google Shape;376;p30"/>
          <p:cNvSpPr txBox="1"/>
          <p:nvPr/>
        </p:nvSpPr>
        <p:spPr>
          <a:xfrm>
            <a:off x="876321" y="3694745"/>
            <a:ext cx="311303"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200">
                <a:solidFill>
                  <a:schemeClr val="dk1"/>
                </a:solidFill>
                <a:latin typeface="Gill Sans"/>
                <a:ea typeface="Gill Sans"/>
                <a:cs typeface="Gill Sans"/>
                <a:sym typeface="Gill Sans"/>
              </a:rPr>
              <a:t>S</a:t>
            </a:r>
            <a:endParaRPr sz="1200">
              <a:solidFill>
                <a:schemeClr val="dk1"/>
              </a:solidFill>
              <a:latin typeface="Gill Sans"/>
              <a:ea typeface="Gill Sans"/>
              <a:cs typeface="Gill Sans"/>
              <a:sym typeface="Gill Sans"/>
            </a:endParaRPr>
          </a:p>
          <a:p>
            <a:pPr indent="0" lvl="0" marL="0" marR="0" rtl="0" algn="ctr">
              <a:spcBef>
                <a:spcPts val="0"/>
              </a:spcBef>
              <a:spcAft>
                <a:spcPts val="0"/>
              </a:spcAft>
              <a:buNone/>
            </a:pPr>
            <a:r>
              <a:rPr lang="es-ES" sz="1200">
                <a:solidFill>
                  <a:schemeClr val="dk1"/>
                </a:solidFill>
                <a:latin typeface="Gill Sans"/>
                <a:ea typeface="Gill Sans"/>
                <a:cs typeface="Gill Sans"/>
                <a:sym typeface="Gill Sans"/>
              </a:rPr>
              <a:t>O</a:t>
            </a:r>
            <a:endParaRPr/>
          </a:p>
          <a:p>
            <a:pPr indent="0" lvl="0" marL="0" marR="0" rtl="0" algn="ctr">
              <a:spcBef>
                <a:spcPts val="0"/>
              </a:spcBef>
              <a:spcAft>
                <a:spcPts val="0"/>
              </a:spcAft>
              <a:buNone/>
            </a:pPr>
            <a:r>
              <a:rPr lang="es-ES" sz="1200">
                <a:solidFill>
                  <a:schemeClr val="dk1"/>
                </a:solidFill>
                <a:latin typeface="Gill Sans"/>
                <a:ea typeface="Gill Sans"/>
                <a:cs typeface="Gill Sans"/>
                <a:sym typeface="Gill Sans"/>
              </a:rPr>
              <a:t>C</a:t>
            </a:r>
            <a:endParaRPr/>
          </a:p>
          <a:p>
            <a:pPr indent="0" lvl="0" marL="0" marR="0" rtl="0" algn="ctr">
              <a:spcBef>
                <a:spcPts val="0"/>
              </a:spcBef>
              <a:spcAft>
                <a:spcPts val="0"/>
              </a:spcAft>
              <a:buNone/>
            </a:pPr>
            <a:r>
              <a:rPr lang="es-ES" sz="1200">
                <a:solidFill>
                  <a:schemeClr val="dk1"/>
                </a:solidFill>
                <a:latin typeface="Gill Sans"/>
                <a:ea typeface="Gill Sans"/>
                <a:cs typeface="Gill Sans"/>
                <a:sym typeface="Gill Sans"/>
              </a:rPr>
              <a:t>I</a:t>
            </a:r>
            <a:endParaRPr/>
          </a:p>
          <a:p>
            <a:pPr indent="0" lvl="0" marL="0" marR="0" rtl="0" algn="ctr">
              <a:spcBef>
                <a:spcPts val="0"/>
              </a:spcBef>
              <a:spcAft>
                <a:spcPts val="0"/>
              </a:spcAft>
              <a:buNone/>
            </a:pPr>
            <a:r>
              <a:rPr lang="es-ES" sz="1200">
                <a:solidFill>
                  <a:schemeClr val="dk1"/>
                </a:solidFill>
                <a:latin typeface="Gill Sans"/>
                <a:ea typeface="Gill Sans"/>
                <a:cs typeface="Gill Sans"/>
                <a:sym typeface="Gill Sans"/>
              </a:rPr>
              <a:t>O</a:t>
            </a:r>
            <a:endParaRPr/>
          </a:p>
          <a:p>
            <a:pPr indent="0" lvl="0" marL="0" marR="0" rtl="0" algn="ctr">
              <a:spcBef>
                <a:spcPts val="0"/>
              </a:spcBef>
              <a:spcAft>
                <a:spcPts val="0"/>
              </a:spcAft>
              <a:buNone/>
            </a:pPr>
            <a:r>
              <a:rPr lang="es-ES" sz="1200">
                <a:solidFill>
                  <a:schemeClr val="dk1"/>
                </a:solidFill>
                <a:latin typeface="Gill Sans"/>
                <a:ea typeface="Gill Sans"/>
                <a:cs typeface="Gill Sans"/>
                <a:sym typeface="Gill Sans"/>
              </a:rPr>
              <a:t>S</a:t>
            </a:r>
            <a:endParaRPr/>
          </a:p>
        </p:txBody>
      </p:sp>
      <p:sp>
        <p:nvSpPr>
          <p:cNvPr id="377" name="Google Shape;377;p30"/>
          <p:cNvSpPr txBox="1"/>
          <p:nvPr/>
        </p:nvSpPr>
        <p:spPr>
          <a:xfrm>
            <a:off x="1171935" y="5085184"/>
            <a:ext cx="1462865"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ES" sz="1100">
                <a:solidFill>
                  <a:schemeClr val="dk1"/>
                </a:solidFill>
                <a:latin typeface="Gill Sans"/>
                <a:ea typeface="Gill Sans"/>
                <a:cs typeface="Gill Sans"/>
                <a:sym typeface="Gill Sans"/>
              </a:rPr>
              <a:t>COLABORADORES</a:t>
            </a:r>
            <a:endParaRPr/>
          </a:p>
        </p:txBody>
      </p:sp>
      <p:pic>
        <p:nvPicPr>
          <p:cNvPr id="378" name="Google Shape;378;p30"/>
          <p:cNvPicPr preferRelativeResize="0"/>
          <p:nvPr/>
        </p:nvPicPr>
        <p:blipFill rotWithShape="1">
          <a:blip r:embed="rId7">
            <a:alphaModFix/>
          </a:blip>
          <a:srcRect b="0" l="0" r="0" t="0"/>
          <a:stretch/>
        </p:blipFill>
        <p:spPr>
          <a:xfrm>
            <a:off x="1680543" y="3892477"/>
            <a:ext cx="1811337" cy="804863"/>
          </a:xfrm>
          <a:prstGeom prst="rect">
            <a:avLst/>
          </a:prstGeom>
          <a:noFill/>
          <a:ln>
            <a:noFill/>
          </a:ln>
        </p:spPr>
      </p:pic>
      <p:pic>
        <p:nvPicPr>
          <p:cNvPr id="379" name="Google Shape;379;p30"/>
          <p:cNvPicPr preferRelativeResize="0"/>
          <p:nvPr/>
        </p:nvPicPr>
        <p:blipFill>
          <a:blip r:embed="rId8">
            <a:alphaModFix/>
          </a:blip>
          <a:stretch>
            <a:fillRect/>
          </a:stretch>
        </p:blipFill>
        <p:spPr>
          <a:xfrm>
            <a:off x="5185600" y="3718997"/>
            <a:ext cx="778400" cy="1099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1617149ca07_0_48"/>
          <p:cNvSpPr txBox="1"/>
          <p:nvPr/>
        </p:nvSpPr>
        <p:spPr>
          <a:xfrm>
            <a:off x="395525" y="1396100"/>
            <a:ext cx="8352900" cy="4751700"/>
          </a:xfrm>
          <a:prstGeom prst="rect">
            <a:avLst/>
          </a:prstGeom>
          <a:noFill/>
          <a:ln>
            <a:noFill/>
          </a:ln>
        </p:spPr>
        <p:txBody>
          <a:bodyPr anchorCtr="0" anchor="t" bIns="45700" lIns="91425" spcFirstLastPara="1" rIns="91425" wrap="square" tIns="45700">
            <a:noAutofit/>
          </a:bodyPr>
          <a:lstStyle/>
          <a:p>
            <a:pPr indent="-336550" lvl="0" marL="457200" rtl="0" algn="just">
              <a:spcBef>
                <a:spcPts val="400"/>
              </a:spcBef>
              <a:spcAft>
                <a:spcPts val="0"/>
              </a:spcAft>
              <a:buClr>
                <a:schemeClr val="dk1"/>
              </a:buClr>
              <a:buSzPts val="1700"/>
              <a:buChar char="•"/>
            </a:pPr>
            <a:r>
              <a:rPr lang="es-ES" sz="1700">
                <a:solidFill>
                  <a:schemeClr val="dk1"/>
                </a:solidFill>
              </a:rPr>
              <a:t>Diseño y desarrollo de estrategias innovadoras a todos los niveles (</a:t>
            </a:r>
            <a:r>
              <a:rPr lang="es-ES" sz="1700">
                <a:solidFill>
                  <a:schemeClr val="dk1"/>
                </a:solidFill>
              </a:rPr>
              <a:t>nutricionales, de manejo, de desinfección, transporte, diagnósticos, profilácticas…) </a:t>
            </a:r>
            <a:r>
              <a:rPr lang="es-ES" sz="1700">
                <a:solidFill>
                  <a:schemeClr val="dk1"/>
                </a:solidFill>
              </a:rPr>
              <a:t>que complementariamente conformen un Plan de Erradicación y Bioseguridad Global para la prevención, reducción de la presencia y eliminación de la enfermedad. </a:t>
            </a:r>
            <a:endParaRPr sz="1700">
              <a:solidFill>
                <a:schemeClr val="dk1"/>
              </a:solidFill>
            </a:endParaRPr>
          </a:p>
          <a:p>
            <a:pPr indent="-336550" lvl="0" marL="457200" rtl="0" algn="just">
              <a:spcBef>
                <a:spcPts val="1000"/>
              </a:spcBef>
              <a:spcAft>
                <a:spcPts val="0"/>
              </a:spcAft>
              <a:buClr>
                <a:schemeClr val="dk1"/>
              </a:buClr>
              <a:buSzPts val="1700"/>
              <a:buChar char="•"/>
            </a:pPr>
            <a:r>
              <a:rPr lang="es-ES" sz="1700">
                <a:solidFill>
                  <a:schemeClr val="dk1"/>
                </a:solidFill>
              </a:rPr>
              <a:t>Diseño y desarrollo de una aplicación informática específica para el seguimiento de la enfermedad y la efectividad de las medidas de control implantadas: mapeo de la situación actual de la presencia de la enfermedad, focos y cepas implicadas, así como llevar a cabo el seguimiento de la evolución de la enfermedad con datos instantáneos y análisis comparativos actualizados. </a:t>
            </a:r>
            <a:endParaRPr sz="1700">
              <a:solidFill>
                <a:schemeClr val="dk1"/>
              </a:solidFill>
            </a:endParaRPr>
          </a:p>
          <a:p>
            <a:pPr indent="-336550" lvl="0" marL="457200" rtl="0" algn="just">
              <a:spcBef>
                <a:spcPts val="1000"/>
              </a:spcBef>
              <a:spcAft>
                <a:spcPts val="0"/>
              </a:spcAft>
              <a:buClr>
                <a:schemeClr val="dk1"/>
              </a:buClr>
              <a:buSzPts val="1700"/>
              <a:buChar char="•"/>
            </a:pPr>
            <a:r>
              <a:rPr lang="es-ES" sz="1700">
                <a:solidFill>
                  <a:schemeClr val="dk1"/>
                </a:solidFill>
              </a:rPr>
              <a:t>Disminuir las pérdidas de producción y rendimiento en las explotaciones por la enfermedad, además de obtener un producto de mayor calidad por la reducción de antibióticos y a mejor coste (ahorro del coste de los tratamientos). </a:t>
            </a:r>
            <a:endParaRPr sz="1700">
              <a:solidFill>
                <a:schemeClr val="dk1"/>
              </a:solidFill>
            </a:endParaRPr>
          </a:p>
          <a:p>
            <a:pPr indent="-336550" lvl="0" marL="457200" rtl="0" algn="just">
              <a:spcBef>
                <a:spcPts val="1000"/>
              </a:spcBef>
              <a:spcAft>
                <a:spcPts val="0"/>
              </a:spcAft>
              <a:buClr>
                <a:schemeClr val="dk1"/>
              </a:buClr>
              <a:buSzPts val="1700"/>
              <a:buChar char="•"/>
            </a:pPr>
            <a:r>
              <a:rPr lang="es-ES" sz="1700">
                <a:solidFill>
                  <a:schemeClr val="dk1"/>
                </a:solidFill>
              </a:rPr>
              <a:t>Realizar actuaciones de difusión entre todos los socios de las ADS e integradoras, a nivel de toda la provincia, comunidad de Aragón y a nivel nacional.</a:t>
            </a:r>
            <a:endParaRPr b="0" i="0" sz="2600" u="none" cap="none" strike="noStrike">
              <a:solidFill>
                <a:srgbClr val="000000"/>
              </a:solidFill>
              <a:latin typeface="Batang"/>
              <a:ea typeface="Batang"/>
              <a:cs typeface="Batang"/>
              <a:sym typeface="Batang"/>
            </a:endParaRPr>
          </a:p>
          <a:p>
            <a:pPr indent="0" lvl="0" marL="0" marR="0" rtl="0" algn="ctr">
              <a:spcBef>
                <a:spcPts val="1800"/>
              </a:spcBef>
              <a:spcAft>
                <a:spcPts val="0"/>
              </a:spcAft>
              <a:buNone/>
            </a:pPr>
            <a:r>
              <a:t/>
            </a:r>
            <a:endParaRPr b="0" i="0" sz="1800" u="none" cap="none" strike="noStrike">
              <a:solidFill>
                <a:srgbClr val="000000"/>
              </a:solidFill>
              <a:latin typeface="Batang"/>
              <a:ea typeface="Batang"/>
              <a:cs typeface="Batang"/>
              <a:sym typeface="Batang"/>
            </a:endParaRPr>
          </a:p>
        </p:txBody>
      </p:sp>
      <p:pic>
        <p:nvPicPr>
          <p:cNvPr descr="Resultado de imagen de FEADER" id="135" name="Google Shape;135;g1617149ca07_0_48"/>
          <p:cNvPicPr preferRelativeResize="0"/>
          <p:nvPr/>
        </p:nvPicPr>
        <p:blipFill rotWithShape="1">
          <a:blip r:embed="rId3">
            <a:alphaModFix/>
          </a:blip>
          <a:srcRect b="23735" l="0" r="0" t="22745"/>
          <a:stretch/>
        </p:blipFill>
        <p:spPr>
          <a:xfrm>
            <a:off x="7092280" y="136518"/>
            <a:ext cx="2051720" cy="529492"/>
          </a:xfrm>
          <a:prstGeom prst="rect">
            <a:avLst/>
          </a:prstGeom>
          <a:noFill/>
          <a:ln>
            <a:noFill/>
          </a:ln>
        </p:spPr>
      </p:pic>
      <p:pic>
        <p:nvPicPr>
          <p:cNvPr descr="Resultado de imagen de gobierno de aragon desarrollo rural y soste" id="136" name="Google Shape;136;g1617149ca07_0_48"/>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sp>
        <p:nvSpPr>
          <p:cNvPr id="137" name="Google Shape;137;g1617149ca07_0_48"/>
          <p:cNvSpPr txBox="1"/>
          <p:nvPr/>
        </p:nvSpPr>
        <p:spPr>
          <a:xfrm>
            <a:off x="323528" y="476672"/>
            <a:ext cx="8352900" cy="864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s-ES" sz="4800" u="none" cap="none" strike="noStrike">
                <a:solidFill>
                  <a:srgbClr val="000000"/>
                </a:solidFill>
                <a:latin typeface="Anton"/>
                <a:ea typeface="Anton"/>
                <a:cs typeface="Anton"/>
                <a:sym typeface="Anton"/>
              </a:rPr>
              <a:t>OBJETIVOS ESPECÍFICOS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6"/>
          <p:cNvSpPr txBox="1"/>
          <p:nvPr/>
        </p:nvSpPr>
        <p:spPr>
          <a:xfrm>
            <a:off x="395536" y="1268760"/>
            <a:ext cx="8352900" cy="4680600"/>
          </a:xfrm>
          <a:prstGeom prst="rect">
            <a:avLst/>
          </a:prstGeom>
          <a:noFill/>
          <a:ln>
            <a:noFill/>
          </a:ln>
        </p:spPr>
        <p:txBody>
          <a:bodyPr anchorCtr="0" anchor="t" bIns="45700" lIns="91425" spcFirstLastPara="1" rIns="91425" wrap="square" tIns="45700">
            <a:noAutofit/>
          </a:bodyPr>
          <a:lstStyle/>
          <a:p>
            <a:pPr indent="-268605" lvl="1" marL="527685" marR="57785" rtl="0" algn="just">
              <a:spcBef>
                <a:spcPts val="0"/>
              </a:spcBef>
              <a:spcAft>
                <a:spcPts val="0"/>
              </a:spcAft>
              <a:buClr>
                <a:schemeClr val="dk1"/>
              </a:buClr>
              <a:buSzPts val="1400"/>
              <a:buFont typeface="Arial"/>
              <a:buChar char="●"/>
            </a:pPr>
            <a:r>
              <a:rPr b="1" lang="es-ES">
                <a:solidFill>
                  <a:schemeClr val="dk1"/>
                </a:solidFill>
              </a:rPr>
              <a:t>Actividad 1:</a:t>
            </a:r>
            <a:r>
              <a:rPr lang="es-ES">
                <a:solidFill>
                  <a:schemeClr val="dk1"/>
                </a:solidFill>
              </a:rPr>
              <a:t> Estudio de la enfermedad y vías de transmisión. Determinación de puntos críticos.</a:t>
            </a:r>
            <a:endParaRPr>
              <a:solidFill>
                <a:schemeClr val="dk1"/>
              </a:solidFill>
            </a:endParaRPr>
          </a:p>
          <a:p>
            <a:pPr indent="-317500" lvl="1" marL="914400" marR="57785" rtl="0" algn="just">
              <a:spcBef>
                <a:spcPts val="1000"/>
              </a:spcBef>
              <a:spcAft>
                <a:spcPts val="0"/>
              </a:spcAft>
              <a:buClr>
                <a:schemeClr val="dk1"/>
              </a:buClr>
              <a:buSzPts val="1400"/>
              <a:buAutoNum type="alphaLcPeriod"/>
            </a:pPr>
            <a:r>
              <a:rPr lang="es-ES">
                <a:solidFill>
                  <a:schemeClr val="dk1"/>
                </a:solidFill>
              </a:rPr>
              <a:t>Tarea 1.1: Recopilación de información de las granjas afectadas</a:t>
            </a:r>
            <a:endParaRPr>
              <a:solidFill>
                <a:schemeClr val="dk1"/>
              </a:solidFill>
            </a:endParaRPr>
          </a:p>
          <a:p>
            <a:pPr indent="-317500" lvl="1" marL="914400" marR="57785" rtl="0" algn="just">
              <a:spcBef>
                <a:spcPts val="1000"/>
              </a:spcBef>
              <a:spcAft>
                <a:spcPts val="0"/>
              </a:spcAft>
              <a:buClr>
                <a:schemeClr val="dk1"/>
              </a:buClr>
              <a:buSzPts val="1400"/>
              <a:buAutoNum type="alphaLcPeriod"/>
            </a:pPr>
            <a:r>
              <a:rPr lang="es-ES">
                <a:solidFill>
                  <a:schemeClr val="dk1"/>
                </a:solidFill>
              </a:rPr>
              <a:t>Tarea 1.2: Estudio de las cepas aisladas de las granjas afectadas. Tipificación de cepas de </a:t>
            </a:r>
            <a:r>
              <a:rPr i="1" lang="es-ES">
                <a:solidFill>
                  <a:schemeClr val="dk1"/>
                </a:solidFill>
              </a:rPr>
              <a:t>Brachyspira hyodysenteriae</a:t>
            </a:r>
            <a:r>
              <a:rPr lang="es-ES">
                <a:solidFill>
                  <a:schemeClr val="dk1"/>
                </a:solidFill>
              </a:rPr>
              <a:t>.</a:t>
            </a:r>
            <a:endParaRPr>
              <a:solidFill>
                <a:schemeClr val="dk1"/>
              </a:solidFill>
            </a:endParaRPr>
          </a:p>
          <a:p>
            <a:pPr indent="-317500" lvl="1" marL="914400" marR="57785" rtl="0" algn="just">
              <a:spcBef>
                <a:spcPts val="1000"/>
              </a:spcBef>
              <a:spcAft>
                <a:spcPts val="0"/>
              </a:spcAft>
              <a:buClr>
                <a:schemeClr val="dk1"/>
              </a:buClr>
              <a:buSzPts val="1400"/>
              <a:buAutoNum type="alphaLcPeriod"/>
            </a:pPr>
            <a:r>
              <a:rPr lang="es-ES">
                <a:solidFill>
                  <a:schemeClr val="dk1"/>
                </a:solidFill>
              </a:rPr>
              <a:t>Tarea 1.3: Desarrollo aplicación informática.</a:t>
            </a:r>
            <a:endParaRPr>
              <a:solidFill>
                <a:schemeClr val="dk1"/>
              </a:solidFill>
            </a:endParaRPr>
          </a:p>
          <a:p>
            <a:pPr indent="-268605" lvl="1" marL="527685" marR="57785" rtl="0" algn="just">
              <a:spcBef>
                <a:spcPts val="1000"/>
              </a:spcBef>
              <a:spcAft>
                <a:spcPts val="0"/>
              </a:spcAft>
              <a:buClr>
                <a:schemeClr val="dk1"/>
              </a:buClr>
              <a:buSzPts val="1400"/>
              <a:buFont typeface="Arial"/>
              <a:buChar char="●"/>
            </a:pPr>
            <a:r>
              <a:rPr b="1" lang="es-ES">
                <a:solidFill>
                  <a:schemeClr val="dk1"/>
                </a:solidFill>
              </a:rPr>
              <a:t>Actividad 2:</a:t>
            </a:r>
            <a:r>
              <a:rPr lang="es-ES">
                <a:solidFill>
                  <a:schemeClr val="dk1"/>
                </a:solidFill>
              </a:rPr>
              <a:t> Diseño y desarrollo de estrategias para el control y erradicación de la enfermedad.</a:t>
            </a:r>
            <a:endParaRPr>
              <a:solidFill>
                <a:schemeClr val="dk1"/>
              </a:solidFill>
            </a:endParaRPr>
          </a:p>
          <a:p>
            <a:pPr indent="-268605" lvl="0" marL="527685" marR="57785" rtl="0" algn="just">
              <a:spcBef>
                <a:spcPts val="1000"/>
              </a:spcBef>
              <a:spcAft>
                <a:spcPts val="0"/>
              </a:spcAft>
              <a:buClr>
                <a:schemeClr val="dk1"/>
              </a:buClr>
              <a:buSzPts val="1400"/>
              <a:buFont typeface="Arial"/>
              <a:buChar char="●"/>
            </a:pPr>
            <a:r>
              <a:rPr b="1" lang="es-ES">
                <a:solidFill>
                  <a:schemeClr val="dk1"/>
                </a:solidFill>
              </a:rPr>
              <a:t>Actividad 3:</a:t>
            </a:r>
            <a:r>
              <a:rPr lang="es-ES">
                <a:solidFill>
                  <a:schemeClr val="dk1"/>
                </a:solidFill>
              </a:rPr>
              <a:t> Plan estratégico global. Optimización de las medidas estratégicas y evaluación de los resultados. Plan de difusión.</a:t>
            </a:r>
            <a:endParaRPr b="1" sz="2300">
              <a:latin typeface="Batang"/>
              <a:ea typeface="Batang"/>
              <a:cs typeface="Batang"/>
              <a:sym typeface="Batang"/>
            </a:endParaRPr>
          </a:p>
          <a:p>
            <a:pPr indent="0" lvl="1" marL="457200" marR="0" rtl="0" algn="just">
              <a:spcBef>
                <a:spcPts val="1200"/>
              </a:spcBef>
              <a:spcAft>
                <a:spcPts val="0"/>
              </a:spcAft>
              <a:buNone/>
            </a:pPr>
            <a:r>
              <a:t/>
            </a:r>
            <a:endParaRPr b="0" i="0" sz="1800" u="none" cap="none" strike="noStrike">
              <a:solidFill>
                <a:srgbClr val="000000"/>
              </a:solidFill>
              <a:latin typeface="Batang"/>
              <a:ea typeface="Batang"/>
              <a:cs typeface="Batang"/>
              <a:sym typeface="Batang"/>
            </a:endParaRPr>
          </a:p>
        </p:txBody>
      </p:sp>
      <p:pic>
        <p:nvPicPr>
          <p:cNvPr descr="Resultado de imagen de FEADER" id="143" name="Google Shape;143;p6"/>
          <p:cNvPicPr preferRelativeResize="0"/>
          <p:nvPr/>
        </p:nvPicPr>
        <p:blipFill rotWithShape="1">
          <a:blip r:embed="rId3">
            <a:alphaModFix/>
          </a:blip>
          <a:srcRect b="23737" l="0" r="0" t="22745"/>
          <a:stretch/>
        </p:blipFill>
        <p:spPr>
          <a:xfrm>
            <a:off x="7092280" y="136518"/>
            <a:ext cx="2051720" cy="529492"/>
          </a:xfrm>
          <a:prstGeom prst="rect">
            <a:avLst/>
          </a:prstGeom>
          <a:noFill/>
          <a:ln>
            <a:noFill/>
          </a:ln>
        </p:spPr>
      </p:pic>
      <p:pic>
        <p:nvPicPr>
          <p:cNvPr descr="Resultado de imagen de gobierno de aragon desarrollo rural y soste" id="144" name="Google Shape;144;p6"/>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sp>
        <p:nvSpPr>
          <p:cNvPr id="145" name="Google Shape;145;p6"/>
          <p:cNvSpPr txBox="1"/>
          <p:nvPr/>
        </p:nvSpPr>
        <p:spPr>
          <a:xfrm>
            <a:off x="412365" y="332656"/>
            <a:ext cx="8352928" cy="86409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s-ES" sz="4800" u="none" cap="none" strike="noStrike">
                <a:solidFill>
                  <a:srgbClr val="000000"/>
                </a:solidFill>
                <a:latin typeface="Anton"/>
                <a:ea typeface="Anton"/>
                <a:cs typeface="Anton"/>
                <a:sym typeface="Anton"/>
              </a:rPr>
              <a:t>ACTIVIDADES</a:t>
            </a:r>
            <a:endParaRPr/>
          </a:p>
        </p:txBody>
      </p:sp>
      <p:graphicFrame>
        <p:nvGraphicFramePr>
          <p:cNvPr id="146" name="Google Shape;146;p6"/>
          <p:cNvGraphicFramePr/>
          <p:nvPr/>
        </p:nvGraphicFramePr>
        <p:xfrm>
          <a:off x="2103088" y="3826325"/>
          <a:ext cx="3000000" cy="3000000"/>
        </p:xfrm>
        <a:graphic>
          <a:graphicData uri="http://schemas.openxmlformats.org/drawingml/2006/table">
            <a:tbl>
              <a:tblPr bandCol="1" bandRow="1">
                <a:noFill/>
                <a:tableStyleId>{637ACC14-62C2-47C6-AC54-2E97F21DAA0F}</a:tableStyleId>
              </a:tblPr>
              <a:tblGrid>
                <a:gridCol w="886450"/>
                <a:gridCol w="1160150"/>
                <a:gridCol w="187950"/>
                <a:gridCol w="180350"/>
                <a:gridCol w="179700"/>
                <a:gridCol w="180350"/>
                <a:gridCol w="179700"/>
                <a:gridCol w="180350"/>
                <a:gridCol w="179700"/>
                <a:gridCol w="180350"/>
                <a:gridCol w="179700"/>
                <a:gridCol w="180975"/>
                <a:gridCol w="180350"/>
                <a:gridCol w="180350"/>
                <a:gridCol w="180350"/>
                <a:gridCol w="180350"/>
                <a:gridCol w="180350"/>
                <a:gridCol w="180350"/>
              </a:tblGrid>
              <a:tr h="149850">
                <a:tc rowSpan="2">
                  <a:txBody>
                    <a:bodyPr/>
                    <a:lstStyle/>
                    <a:p>
                      <a:pPr indent="0" lvl="0" marL="0" rtl="0" algn="ctr">
                        <a:spcBef>
                          <a:spcPts val="0"/>
                        </a:spcBef>
                        <a:spcAft>
                          <a:spcPts val="0"/>
                        </a:spcAft>
                        <a:buNone/>
                      </a:pPr>
                      <a:r>
                        <a:rPr lang="es-ES" sz="900"/>
                        <a:t>Actividad</a:t>
                      </a:r>
                      <a:endParaRPr sz="900"/>
                    </a:p>
                  </a:txBody>
                  <a:tcPr marT="0" marB="0" marR="68575" marL="68575" anchor="ctr">
                    <a:solidFill>
                      <a:srgbClr val="BFBFBF"/>
                    </a:solidFill>
                  </a:tcPr>
                </a:tc>
                <a:tc rowSpan="2">
                  <a:txBody>
                    <a:bodyPr/>
                    <a:lstStyle/>
                    <a:p>
                      <a:pPr indent="0" lvl="0" marL="0" rtl="0" algn="ctr">
                        <a:spcBef>
                          <a:spcPts val="0"/>
                        </a:spcBef>
                        <a:spcAft>
                          <a:spcPts val="0"/>
                        </a:spcAft>
                        <a:buNone/>
                      </a:pPr>
                      <a:r>
                        <a:rPr lang="es-ES" sz="900"/>
                        <a:t>Tarea</a:t>
                      </a:r>
                      <a:endParaRPr sz="900"/>
                    </a:p>
                  </a:txBody>
                  <a:tcPr marT="0" marB="0" marR="68575" marL="68575" anchor="ctr">
                    <a:solidFill>
                      <a:srgbClr val="BFBFBF"/>
                    </a:solidFill>
                  </a:tcPr>
                </a:tc>
                <a:tc gridSpan="4">
                  <a:txBody>
                    <a:bodyPr/>
                    <a:lstStyle/>
                    <a:p>
                      <a:pPr indent="0" lvl="0" marL="0" rtl="0" algn="ctr">
                        <a:spcBef>
                          <a:spcPts val="0"/>
                        </a:spcBef>
                        <a:spcAft>
                          <a:spcPts val="0"/>
                        </a:spcAft>
                        <a:buNone/>
                      </a:pPr>
                      <a:r>
                        <a:rPr lang="es-ES" sz="900"/>
                        <a:t>2019</a:t>
                      </a:r>
                      <a:endParaRPr sz="900"/>
                    </a:p>
                  </a:txBody>
                  <a:tcPr marT="0" marB="0" marR="68575" marL="68575">
                    <a:solidFill>
                      <a:srgbClr val="BFBFBF"/>
                    </a:solidFill>
                  </a:tcPr>
                </a:tc>
                <a:tc hMerge="1"/>
                <a:tc hMerge="1"/>
                <a:tc hMerge="1"/>
                <a:tc gridSpan="4">
                  <a:txBody>
                    <a:bodyPr/>
                    <a:lstStyle/>
                    <a:p>
                      <a:pPr indent="0" lvl="0" marL="0" rtl="0" algn="ctr">
                        <a:spcBef>
                          <a:spcPts val="0"/>
                        </a:spcBef>
                        <a:spcAft>
                          <a:spcPts val="0"/>
                        </a:spcAft>
                        <a:buNone/>
                      </a:pPr>
                      <a:r>
                        <a:rPr lang="es-ES" sz="900"/>
                        <a:t>2020</a:t>
                      </a:r>
                      <a:endParaRPr sz="900"/>
                    </a:p>
                  </a:txBody>
                  <a:tcPr marT="0" marB="0" marR="68575" marL="68575">
                    <a:solidFill>
                      <a:srgbClr val="BFBFBF"/>
                    </a:solidFill>
                  </a:tcPr>
                </a:tc>
                <a:tc hMerge="1"/>
                <a:tc hMerge="1"/>
                <a:tc hMerge="1"/>
                <a:tc gridSpan="4">
                  <a:txBody>
                    <a:bodyPr/>
                    <a:lstStyle/>
                    <a:p>
                      <a:pPr indent="0" lvl="0" marL="0" rtl="0" algn="ctr">
                        <a:spcBef>
                          <a:spcPts val="0"/>
                        </a:spcBef>
                        <a:spcAft>
                          <a:spcPts val="0"/>
                        </a:spcAft>
                        <a:buNone/>
                      </a:pPr>
                      <a:r>
                        <a:rPr lang="es-ES" sz="900"/>
                        <a:t>2021</a:t>
                      </a:r>
                      <a:endParaRPr sz="900"/>
                    </a:p>
                  </a:txBody>
                  <a:tcPr marT="0" marB="0" marR="68575" marL="68575">
                    <a:solidFill>
                      <a:srgbClr val="BFBFBF"/>
                    </a:solidFill>
                  </a:tcPr>
                </a:tc>
                <a:tc hMerge="1"/>
                <a:tc hMerge="1"/>
                <a:tc hMerge="1"/>
                <a:tc gridSpan="4">
                  <a:txBody>
                    <a:bodyPr/>
                    <a:lstStyle/>
                    <a:p>
                      <a:pPr indent="0" lvl="0" marL="0" rtl="0" algn="ctr">
                        <a:spcBef>
                          <a:spcPts val="0"/>
                        </a:spcBef>
                        <a:spcAft>
                          <a:spcPts val="0"/>
                        </a:spcAft>
                        <a:buNone/>
                      </a:pPr>
                      <a:r>
                        <a:rPr lang="es-ES" sz="900"/>
                        <a:t>2022</a:t>
                      </a:r>
                      <a:endParaRPr sz="900"/>
                    </a:p>
                  </a:txBody>
                  <a:tcPr marT="0" marB="0" marR="68575" marL="68575">
                    <a:solidFill>
                      <a:srgbClr val="BFBFBF"/>
                    </a:solidFill>
                  </a:tcPr>
                </a:tc>
                <a:tc hMerge="1"/>
                <a:tc hMerge="1"/>
                <a:tc hMerge="1"/>
              </a:tr>
              <a:tr h="107325">
                <a:tc vMerge="1"/>
                <a:tc vMerge="1"/>
                <a:tc>
                  <a:txBody>
                    <a:bodyPr/>
                    <a:lstStyle/>
                    <a:p>
                      <a:pPr indent="0" lvl="0" marL="0" rtl="0" algn="ctr">
                        <a:spcBef>
                          <a:spcPts val="0"/>
                        </a:spcBef>
                        <a:spcAft>
                          <a:spcPts val="0"/>
                        </a:spcAft>
                        <a:buNone/>
                      </a:pPr>
                      <a:r>
                        <a:rPr lang="es-ES" sz="900"/>
                        <a:t>1</a:t>
                      </a:r>
                      <a:endParaRPr sz="900"/>
                    </a:p>
                  </a:txBody>
                  <a:tcPr marT="0" marB="0" marR="68575" marL="68575">
                    <a:lnB cap="flat" cmpd="sng" w="6350">
                      <a:solidFill>
                        <a:srgbClr val="0000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s-ES" sz="900"/>
                        <a:t>2</a:t>
                      </a:r>
                      <a:endParaRPr sz="900"/>
                    </a:p>
                  </a:txBody>
                  <a:tcPr marT="0" marB="0" marR="68575" marL="68575">
                    <a:lnB cap="flat" cmpd="sng" w="6350">
                      <a:solidFill>
                        <a:srgbClr val="0000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s-ES" sz="900"/>
                        <a:t>3</a:t>
                      </a:r>
                      <a:endParaRPr sz="900"/>
                    </a:p>
                  </a:txBody>
                  <a:tcPr marT="0" marB="0" marR="68575" marL="68575">
                    <a:lnB cap="flat" cmpd="sng" w="6350">
                      <a:solidFill>
                        <a:srgbClr val="0000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s-ES" sz="900"/>
                        <a:t>4</a:t>
                      </a:r>
                      <a:endParaRPr sz="900"/>
                    </a:p>
                  </a:txBody>
                  <a:tcPr marT="0" marB="0" marR="68575" marL="68575">
                    <a:lnB cap="flat" cmpd="sng" w="6350">
                      <a:solidFill>
                        <a:srgbClr val="0000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s-ES" sz="900"/>
                        <a:t>1</a:t>
                      </a:r>
                      <a:endParaRPr sz="900"/>
                    </a:p>
                  </a:txBody>
                  <a:tcPr marT="0" marB="0" marR="68575" marL="68575">
                    <a:lnB cap="flat" cmpd="sng" w="6350">
                      <a:solidFill>
                        <a:srgbClr val="0000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s-ES" sz="900"/>
                        <a:t>2</a:t>
                      </a:r>
                      <a:endParaRPr sz="900"/>
                    </a:p>
                  </a:txBody>
                  <a:tcPr marT="0" marB="0" marR="68575" marL="68575">
                    <a:lnB cap="flat" cmpd="sng" w="6350">
                      <a:solidFill>
                        <a:srgbClr val="0000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s-ES" sz="900"/>
                        <a:t>3</a:t>
                      </a:r>
                      <a:endParaRPr sz="900"/>
                    </a:p>
                  </a:txBody>
                  <a:tcPr marT="0" marB="0" marR="68575" marL="68575">
                    <a:lnB cap="flat" cmpd="sng" w="6350">
                      <a:solidFill>
                        <a:srgbClr val="0000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s-ES" sz="900"/>
                        <a:t>4</a:t>
                      </a:r>
                      <a:endParaRPr sz="900"/>
                    </a:p>
                  </a:txBody>
                  <a:tcPr marT="0" marB="0" marR="68575" marL="68575">
                    <a:lnB cap="flat" cmpd="sng" w="6350">
                      <a:solidFill>
                        <a:srgbClr val="0000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s-ES" sz="900"/>
                        <a:t>1</a:t>
                      </a:r>
                      <a:endParaRPr sz="900"/>
                    </a:p>
                  </a:txBody>
                  <a:tcPr marT="0" marB="0" marR="68575" marL="68575">
                    <a:lnB cap="flat" cmpd="sng" w="6350">
                      <a:solidFill>
                        <a:srgbClr val="0000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s-ES" sz="900"/>
                        <a:t>2</a:t>
                      </a:r>
                      <a:endParaRPr sz="900"/>
                    </a:p>
                  </a:txBody>
                  <a:tcPr marT="0" marB="0" marR="68575" marL="68575">
                    <a:lnB cap="flat" cmpd="sng" w="6350">
                      <a:solidFill>
                        <a:srgbClr val="0000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s-ES" sz="900"/>
                        <a:t>3</a:t>
                      </a:r>
                      <a:endParaRPr sz="900"/>
                    </a:p>
                  </a:txBody>
                  <a:tcPr marT="0" marB="0" marR="68575" marL="68575">
                    <a:lnB cap="flat" cmpd="sng" w="6350">
                      <a:solidFill>
                        <a:srgbClr val="0000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s-ES" sz="900"/>
                        <a:t>4</a:t>
                      </a:r>
                      <a:endParaRPr sz="900"/>
                    </a:p>
                  </a:txBody>
                  <a:tcPr marT="0" marB="0" marR="68575" marL="68575">
                    <a:lnB cap="flat" cmpd="sng" w="6350">
                      <a:solidFill>
                        <a:srgbClr val="0000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s-ES" sz="900"/>
                        <a:t>1</a:t>
                      </a:r>
                      <a:endParaRPr sz="900"/>
                    </a:p>
                  </a:txBody>
                  <a:tcPr marT="0" marB="0" marR="68575" marL="68575">
                    <a:lnB cap="flat" cmpd="sng" w="6350">
                      <a:solidFill>
                        <a:srgbClr val="0000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s-ES" sz="900"/>
                        <a:t>2</a:t>
                      </a:r>
                      <a:endParaRPr sz="900"/>
                    </a:p>
                  </a:txBody>
                  <a:tcPr marT="0" marB="0" marR="68575" marL="68575">
                    <a:lnB cap="flat" cmpd="sng" w="6350">
                      <a:solidFill>
                        <a:srgbClr val="0000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s-ES" sz="900"/>
                        <a:t>3</a:t>
                      </a:r>
                      <a:endParaRPr sz="900"/>
                    </a:p>
                  </a:txBody>
                  <a:tcPr marT="0" marB="0" marR="68575" marL="68575">
                    <a:lnB cap="flat" cmpd="sng" w="6350">
                      <a:solidFill>
                        <a:srgbClr val="0000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s-ES" sz="900"/>
                        <a:t>4</a:t>
                      </a:r>
                      <a:endParaRPr sz="900"/>
                    </a:p>
                  </a:txBody>
                  <a:tcPr marT="0" marB="0" marR="68575" marL="68575">
                    <a:lnB cap="flat" cmpd="sng" w="6350">
                      <a:solidFill>
                        <a:srgbClr val="000000"/>
                      </a:solidFill>
                      <a:prstDash val="solid"/>
                      <a:round/>
                      <a:headEnd len="sm" w="sm" type="none"/>
                      <a:tailEnd len="sm" w="sm" type="none"/>
                    </a:lnB>
                    <a:solidFill>
                      <a:srgbClr val="D9D9D9"/>
                    </a:solidFill>
                  </a:tcPr>
                </a:tc>
              </a:tr>
              <a:tr h="462275">
                <a:tc rowSpan="3">
                  <a:txBody>
                    <a:bodyPr/>
                    <a:lstStyle/>
                    <a:p>
                      <a:pPr indent="0" lvl="0" marL="0" rtl="0" algn="l">
                        <a:spcBef>
                          <a:spcPts val="0"/>
                        </a:spcBef>
                        <a:spcAft>
                          <a:spcPts val="0"/>
                        </a:spcAft>
                        <a:buNone/>
                      </a:pPr>
                      <a:r>
                        <a:rPr lang="es-ES" sz="900"/>
                        <a:t>1. Estudio de la enfermedad y vías de transmisión. Determinación puntos críticos</a:t>
                      </a:r>
                      <a:endParaRPr sz="900"/>
                    </a:p>
                  </a:txBody>
                  <a:tcPr marT="0" marB="0" marR="68575" marL="68575" anchor="ctr"/>
                </a:tc>
                <a:tc>
                  <a:txBody>
                    <a:bodyPr/>
                    <a:lstStyle/>
                    <a:p>
                      <a:pPr indent="0" lvl="0" marL="0" rtl="0" algn="l">
                        <a:spcBef>
                          <a:spcPts val="0"/>
                        </a:spcBef>
                        <a:spcAft>
                          <a:spcPts val="0"/>
                        </a:spcAft>
                        <a:buNone/>
                      </a:pPr>
                      <a:r>
                        <a:rPr lang="es-ES" sz="900"/>
                        <a:t>1.1. Recopilación de información de las granjas afectadas</a:t>
                      </a:r>
                      <a:endParaRPr sz="900"/>
                    </a:p>
                  </a:txBody>
                  <a:tcPr marT="0" marB="0" marR="68575" marL="68575" anchor="ct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solidFill>
                      <a:srgbClr val="D99594"/>
                    </a:solidFill>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9594"/>
                    </a:solidFill>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9594"/>
                    </a:solidFill>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9594"/>
                    </a:solidFill>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9594"/>
                    </a:solidFill>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9594"/>
                    </a:solidFill>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9594"/>
                    </a:solidFill>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07325">
                <a:tc vMerge="1"/>
                <a:tc>
                  <a:txBody>
                    <a:bodyPr/>
                    <a:lstStyle/>
                    <a:p>
                      <a:pPr indent="0" lvl="0" marL="0" rtl="0" algn="l">
                        <a:spcBef>
                          <a:spcPts val="0"/>
                        </a:spcBef>
                        <a:spcAft>
                          <a:spcPts val="0"/>
                        </a:spcAft>
                        <a:buNone/>
                      </a:pPr>
                      <a:r>
                        <a:rPr lang="es-ES" sz="900"/>
                        <a:t>1.2. Estudio de cepas aisladas de las granjas afectadas</a:t>
                      </a:r>
                      <a:endParaRPr sz="900"/>
                    </a:p>
                  </a:txBody>
                  <a:tcPr marT="0" marB="0" marR="68575" marL="68575" anchor="ctr"/>
                </a:tc>
                <a:tc>
                  <a:txBody>
                    <a:bodyPr/>
                    <a:lstStyle/>
                    <a:p>
                      <a:pPr indent="0" lvl="0" marL="0" rtl="0" algn="ctr">
                        <a:spcBef>
                          <a:spcPts val="0"/>
                        </a:spcBef>
                        <a:spcAft>
                          <a:spcPts val="0"/>
                        </a:spcAft>
                        <a:buNone/>
                      </a:pPr>
                      <a:r>
                        <a:t/>
                      </a:r>
                      <a:endParaRPr sz="900"/>
                    </a:p>
                  </a:txBody>
                  <a:tcPr marT="0" marB="0" marR="68575" marL="68575">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900"/>
                    </a:p>
                  </a:txBody>
                  <a:tcPr marT="0" marB="0" marR="68575" marL="68575">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9594"/>
                    </a:solidFill>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9594"/>
                    </a:solidFill>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9594"/>
                    </a:solidFill>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9594"/>
                    </a:solidFill>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9594"/>
                    </a:solidFill>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9594"/>
                    </a:solidFill>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07325">
                <a:tc vMerge="1"/>
                <a:tc>
                  <a:txBody>
                    <a:bodyPr/>
                    <a:lstStyle/>
                    <a:p>
                      <a:pPr indent="0" lvl="0" marL="0" rtl="0" algn="l">
                        <a:spcBef>
                          <a:spcPts val="0"/>
                        </a:spcBef>
                        <a:spcAft>
                          <a:spcPts val="0"/>
                        </a:spcAft>
                        <a:buNone/>
                      </a:pPr>
                      <a:r>
                        <a:rPr lang="es-ES" sz="900"/>
                        <a:t>1.3. Desarrollo aplicación informática</a:t>
                      </a:r>
                      <a:endParaRPr sz="900"/>
                    </a:p>
                  </a:txBody>
                  <a:tcPr marT="0" marB="0" marR="68575" marL="68575" anchor="ct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solidFill>
                      <a:srgbClr val="D99594"/>
                    </a:solidFill>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9594"/>
                    </a:solidFill>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9594"/>
                    </a:solidFill>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9594"/>
                    </a:solidFill>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9594"/>
                    </a:solidFill>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9594"/>
                    </a:solidFill>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9594"/>
                    </a:solidFill>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9594"/>
                    </a:solidFill>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9594"/>
                    </a:solidFill>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D99594"/>
                    </a:solidFill>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462275">
                <a:tc gridSpan="2">
                  <a:txBody>
                    <a:bodyPr/>
                    <a:lstStyle/>
                    <a:p>
                      <a:pPr indent="0" lvl="0" marL="0" rtl="0" algn="l">
                        <a:spcBef>
                          <a:spcPts val="0"/>
                        </a:spcBef>
                        <a:spcAft>
                          <a:spcPts val="0"/>
                        </a:spcAft>
                        <a:buNone/>
                      </a:pPr>
                      <a:r>
                        <a:rPr lang="es-ES" sz="900"/>
                        <a:t>2. Diseño y desarrollo de estrategias para control y erradicación de la enfermedad</a:t>
                      </a:r>
                      <a:endParaRPr sz="900"/>
                    </a:p>
                  </a:txBody>
                  <a:tcPr marT="0" marB="0" marR="68575" marL="68575" anchor="ctr"/>
                </a:tc>
                <a:tc hMerge="1"/>
                <a:tc>
                  <a:txBody>
                    <a:bodyPr/>
                    <a:lstStyle/>
                    <a:p>
                      <a:pPr indent="0" lvl="0" marL="0" rtl="0" algn="ctr">
                        <a:spcBef>
                          <a:spcPts val="0"/>
                        </a:spcBef>
                        <a:spcAft>
                          <a:spcPts val="0"/>
                        </a:spcAft>
                        <a:buNone/>
                      </a:pPr>
                      <a:r>
                        <a:t/>
                      </a:r>
                      <a:endParaRPr sz="900"/>
                    </a:p>
                  </a:txBody>
                  <a:tcPr marT="0" marB="0" marR="68575" marL="68575"/>
                </a:tc>
                <a:tc>
                  <a:txBody>
                    <a:bodyPr/>
                    <a:lstStyle/>
                    <a:p>
                      <a:pPr indent="0" lvl="0" marL="0" rtl="0" algn="ctr">
                        <a:spcBef>
                          <a:spcPts val="0"/>
                        </a:spcBef>
                        <a:spcAft>
                          <a:spcPts val="0"/>
                        </a:spcAft>
                        <a:buNone/>
                      </a:pPr>
                      <a:r>
                        <a:t/>
                      </a:r>
                      <a:endParaRPr sz="900"/>
                    </a:p>
                  </a:txBody>
                  <a:tcPr marT="0" marB="0" marR="68575" marL="68575"/>
                </a:tc>
                <a:tc>
                  <a:txBody>
                    <a:bodyPr/>
                    <a:lstStyle/>
                    <a:p>
                      <a:pPr indent="0" lvl="0" marL="0" rtl="0" algn="ctr">
                        <a:spcBef>
                          <a:spcPts val="0"/>
                        </a:spcBef>
                        <a:spcAft>
                          <a:spcPts val="0"/>
                        </a:spcAft>
                        <a:buNone/>
                      </a:pPr>
                      <a:r>
                        <a:t/>
                      </a:r>
                      <a:endParaRPr sz="900"/>
                    </a:p>
                  </a:txBody>
                  <a:tcPr marT="0" marB="0" marR="68575" marL="68575"/>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solidFill>
                      <a:srgbClr val="C2D69B"/>
                    </a:solidFill>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2D69B"/>
                    </a:solidFill>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2D69B"/>
                    </a:solidFill>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2D69B"/>
                    </a:solidFill>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2D69B"/>
                    </a:solidFill>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2D69B"/>
                    </a:solidFill>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2D69B"/>
                    </a:solidFill>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462275">
                <a:tc gridSpan="2">
                  <a:txBody>
                    <a:bodyPr/>
                    <a:lstStyle/>
                    <a:p>
                      <a:pPr indent="0" lvl="0" marL="0" rtl="0" algn="l">
                        <a:spcBef>
                          <a:spcPts val="0"/>
                        </a:spcBef>
                        <a:spcAft>
                          <a:spcPts val="0"/>
                        </a:spcAft>
                        <a:buNone/>
                      </a:pPr>
                      <a:r>
                        <a:rPr lang="es-ES" sz="900"/>
                        <a:t>3. Estrategia global de todas las medidas. Optimización y evaluación de los resultados. Plan de difusión</a:t>
                      </a:r>
                      <a:endParaRPr sz="900"/>
                    </a:p>
                  </a:txBody>
                  <a:tcPr marT="0" marB="0" marR="68575" marL="68575" anchor="ctr"/>
                </a:tc>
                <a:tc hMerge="1"/>
                <a:tc>
                  <a:txBody>
                    <a:bodyPr/>
                    <a:lstStyle/>
                    <a:p>
                      <a:pPr indent="0" lvl="0" marL="0" rtl="0" algn="ctr">
                        <a:spcBef>
                          <a:spcPts val="0"/>
                        </a:spcBef>
                        <a:spcAft>
                          <a:spcPts val="0"/>
                        </a:spcAft>
                        <a:buNone/>
                      </a:pPr>
                      <a:r>
                        <a:t/>
                      </a:r>
                      <a:endParaRPr sz="900"/>
                    </a:p>
                  </a:txBody>
                  <a:tcPr marT="0" marB="0" marR="68575" marL="68575"/>
                </a:tc>
                <a:tc>
                  <a:txBody>
                    <a:bodyPr/>
                    <a:lstStyle/>
                    <a:p>
                      <a:pPr indent="0" lvl="0" marL="0" rtl="0" algn="ctr">
                        <a:spcBef>
                          <a:spcPts val="0"/>
                        </a:spcBef>
                        <a:spcAft>
                          <a:spcPts val="0"/>
                        </a:spcAft>
                        <a:buNone/>
                      </a:pPr>
                      <a:r>
                        <a:t/>
                      </a:r>
                      <a:endParaRPr sz="900"/>
                    </a:p>
                  </a:txBody>
                  <a:tcPr marT="0" marB="0" marR="68575" marL="68575"/>
                </a:tc>
                <a:tc>
                  <a:txBody>
                    <a:bodyPr/>
                    <a:lstStyle/>
                    <a:p>
                      <a:pPr indent="0" lvl="0" marL="0" rtl="0" algn="ctr">
                        <a:spcBef>
                          <a:spcPts val="0"/>
                        </a:spcBef>
                        <a:spcAft>
                          <a:spcPts val="0"/>
                        </a:spcAft>
                        <a:buNone/>
                      </a:pPr>
                      <a:r>
                        <a:t/>
                      </a:r>
                      <a:endParaRPr sz="900"/>
                    </a:p>
                  </a:txBody>
                  <a:tcPr marT="0" marB="0" marR="68575" marL="68575"/>
                </a:tc>
                <a:tc>
                  <a:txBody>
                    <a:bodyPr/>
                    <a:lstStyle/>
                    <a:p>
                      <a:pPr indent="0" lvl="0" marL="0" rtl="0" algn="ctr">
                        <a:spcBef>
                          <a:spcPts val="0"/>
                        </a:spcBef>
                        <a:spcAft>
                          <a:spcPts val="0"/>
                        </a:spcAft>
                        <a:buNone/>
                      </a:pPr>
                      <a:r>
                        <a:t/>
                      </a:r>
                      <a:endParaRPr sz="900"/>
                    </a:p>
                  </a:txBody>
                  <a:tcPr marT="0" marB="0" marR="68575" marL="68575"/>
                </a:tc>
                <a:tc>
                  <a:txBody>
                    <a:bodyPr/>
                    <a:lstStyle/>
                    <a:p>
                      <a:pPr indent="0" lvl="0" marL="0" rtl="0" algn="ctr">
                        <a:spcBef>
                          <a:spcPts val="0"/>
                        </a:spcBef>
                        <a:spcAft>
                          <a:spcPts val="0"/>
                        </a:spcAft>
                        <a:buNone/>
                      </a:pPr>
                      <a:r>
                        <a:t/>
                      </a:r>
                      <a:endParaRPr sz="900"/>
                    </a:p>
                  </a:txBody>
                  <a:tcPr marT="0" marB="0" marR="68575" marL="68575"/>
                </a:tc>
                <a:tc>
                  <a:txBody>
                    <a:bodyPr/>
                    <a:lstStyle/>
                    <a:p>
                      <a:pPr indent="0" lvl="0" marL="0" rtl="0" algn="ctr">
                        <a:spcBef>
                          <a:spcPts val="0"/>
                        </a:spcBef>
                        <a:spcAft>
                          <a:spcPts val="0"/>
                        </a:spcAft>
                        <a:buNone/>
                      </a:pPr>
                      <a:r>
                        <a:t/>
                      </a:r>
                      <a:endParaRPr sz="900"/>
                    </a:p>
                  </a:txBody>
                  <a:tcPr marT="0" marB="0" marR="68575" marL="68575"/>
                </a:tc>
                <a:tc>
                  <a:txBody>
                    <a:bodyPr/>
                    <a:lstStyle/>
                    <a:p>
                      <a:pPr indent="0" lvl="0" marL="0" rtl="0" algn="ctr">
                        <a:spcBef>
                          <a:spcPts val="0"/>
                        </a:spcBef>
                        <a:spcAft>
                          <a:spcPts val="0"/>
                        </a:spcAft>
                        <a:buNone/>
                      </a:pPr>
                      <a:r>
                        <a:t/>
                      </a:r>
                      <a:endParaRPr sz="900"/>
                    </a:p>
                  </a:txBody>
                  <a:tcPr marT="0" marB="0" marR="68575" marL="68575"/>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solidFill>
                      <a:srgbClr val="92CDDC"/>
                    </a:solidFill>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solidFill>
                      <a:srgbClr val="92CDDC"/>
                    </a:solidFill>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solidFill>
                      <a:srgbClr val="92CDDC"/>
                    </a:solidFill>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solidFill>
                      <a:srgbClr val="92CDDC"/>
                    </a:solidFill>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solidFill>
                      <a:srgbClr val="92CDDC"/>
                    </a:solidFill>
                  </a:tcPr>
                </a:tc>
                <a:tc>
                  <a:txBody>
                    <a:bodyPr/>
                    <a:lstStyle/>
                    <a:p>
                      <a:pPr indent="0" lvl="0" marL="0" rtl="0" algn="ctr">
                        <a:spcBef>
                          <a:spcPts val="0"/>
                        </a:spcBef>
                        <a:spcAft>
                          <a:spcPts val="0"/>
                        </a:spcAft>
                        <a:buNone/>
                      </a:pPr>
                      <a:r>
                        <a:t/>
                      </a:r>
                      <a:endParaRPr sz="900"/>
                    </a:p>
                  </a:txBody>
                  <a:tcPr marT="0" marB="0" marR="68575" marL="68575">
                    <a:lnT cap="flat" cmpd="sng" w="6350">
                      <a:solidFill>
                        <a:srgbClr val="000000"/>
                      </a:solidFill>
                      <a:prstDash val="solid"/>
                      <a:round/>
                      <a:headEnd len="sm" w="sm" type="none"/>
                      <a:tailEnd len="sm" w="sm" type="none"/>
                    </a:lnT>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1617149ca07_0_64"/>
          <p:cNvSpPr txBox="1"/>
          <p:nvPr/>
        </p:nvSpPr>
        <p:spPr>
          <a:xfrm>
            <a:off x="395536" y="1340768"/>
            <a:ext cx="8352900" cy="4608600"/>
          </a:xfrm>
          <a:prstGeom prst="rect">
            <a:avLst/>
          </a:prstGeom>
          <a:noFill/>
          <a:ln>
            <a:noFill/>
          </a:ln>
        </p:spPr>
        <p:txBody>
          <a:bodyPr anchorCtr="0" anchor="t" bIns="45700" lIns="91425" spcFirstLastPara="1" rIns="91425" wrap="square" tIns="45700">
            <a:noAutofit/>
          </a:bodyPr>
          <a:lstStyle/>
          <a:p>
            <a:pPr indent="-274320" lvl="0" marL="274320" marR="0" rtl="0" algn="just">
              <a:spcBef>
                <a:spcPts val="0"/>
              </a:spcBef>
              <a:spcAft>
                <a:spcPts val="0"/>
              </a:spcAft>
              <a:buClr>
                <a:schemeClr val="accent1"/>
              </a:buClr>
              <a:buSzPts val="1368"/>
              <a:buFont typeface="Noto Sans Symbols"/>
              <a:buChar char="🞂"/>
            </a:pPr>
            <a:r>
              <a:rPr b="1" i="0" lang="es-ES" sz="1800" u="sng" cap="none" strike="noStrike">
                <a:solidFill>
                  <a:srgbClr val="000000"/>
                </a:solidFill>
                <a:latin typeface="Batang"/>
                <a:ea typeface="Batang"/>
                <a:cs typeface="Batang"/>
                <a:sym typeface="Batang"/>
              </a:rPr>
              <a:t>Actividad </a:t>
            </a:r>
            <a:r>
              <a:rPr b="1" lang="es-ES" sz="1800" u="sng">
                <a:latin typeface="Batang"/>
                <a:ea typeface="Batang"/>
                <a:cs typeface="Batang"/>
                <a:sym typeface="Batang"/>
              </a:rPr>
              <a:t>1:Estudio de la enfermedad y vías de transmisión. Determinación de puntos críticos.  </a:t>
            </a:r>
            <a:endParaRPr/>
          </a:p>
          <a:p>
            <a:pPr indent="0" lvl="0" marL="0" marR="57150" rtl="0" algn="l">
              <a:spcBef>
                <a:spcPts val="735"/>
              </a:spcBef>
              <a:spcAft>
                <a:spcPts val="0"/>
              </a:spcAft>
              <a:buNone/>
            </a:pPr>
            <a:r>
              <a:rPr lang="es-ES" u="sng">
                <a:solidFill>
                  <a:schemeClr val="dk1"/>
                </a:solidFill>
              </a:rPr>
              <a:t>Tarea 1.1: Recopilación de información de las granjas afectadas</a:t>
            </a:r>
            <a:r>
              <a:rPr lang="es-ES">
                <a:solidFill>
                  <a:schemeClr val="dk1"/>
                </a:solidFill>
              </a:rPr>
              <a:t> (ADS Tauste, ADS Ejea) </a:t>
            </a:r>
            <a:endParaRPr>
              <a:solidFill>
                <a:schemeClr val="dk1"/>
              </a:solidFill>
            </a:endParaRPr>
          </a:p>
          <a:p>
            <a:pPr indent="0" lvl="0" marL="0" marR="57150" rtl="0" algn="just">
              <a:spcBef>
                <a:spcPts val="735"/>
              </a:spcBef>
              <a:spcAft>
                <a:spcPts val="0"/>
              </a:spcAft>
              <a:buNone/>
            </a:pPr>
            <a:r>
              <a:rPr lang="es-ES">
                <a:solidFill>
                  <a:schemeClr val="dk1"/>
                </a:solidFill>
              </a:rPr>
              <a:t>La recogida de información se realizará principalmente a través de encuestas diseñadas por el equipo técnico del Grupo junto con el grupo de investigación de la Universidad de Zaragoza: </a:t>
            </a:r>
            <a:endParaRPr>
              <a:solidFill>
                <a:schemeClr val="dk1"/>
              </a:solidFill>
            </a:endParaRPr>
          </a:p>
          <a:p>
            <a:pPr indent="-317500" lvl="0" marL="457200" marR="57150" rtl="0" algn="just">
              <a:spcBef>
                <a:spcPts val="735"/>
              </a:spcBef>
              <a:spcAft>
                <a:spcPts val="0"/>
              </a:spcAft>
              <a:buClr>
                <a:schemeClr val="dk1"/>
              </a:buClr>
              <a:buSzPts val="1400"/>
              <a:buChar char="●"/>
            </a:pPr>
            <a:r>
              <a:rPr lang="es-ES">
                <a:solidFill>
                  <a:schemeClr val="dk1"/>
                </a:solidFill>
              </a:rPr>
              <a:t>preguntas concretas, fáciles de rellenar y completas de datos respecto a la enfermedad y factores relacionados directa o indirectamente con ella (presencia, afectación en la granja, posibles vías de diseminación y contención). </a:t>
            </a:r>
            <a:endParaRPr>
              <a:solidFill>
                <a:schemeClr val="dk1"/>
              </a:solidFill>
            </a:endParaRPr>
          </a:p>
          <a:p>
            <a:pPr indent="-317500" lvl="0" marL="457200" marR="57150" rtl="0" algn="just">
              <a:spcBef>
                <a:spcPts val="1000"/>
              </a:spcBef>
              <a:spcAft>
                <a:spcPts val="0"/>
              </a:spcAft>
              <a:buClr>
                <a:schemeClr val="dk1"/>
              </a:buClr>
              <a:buSzPts val="1400"/>
              <a:buChar char="●"/>
            </a:pPr>
            <a:r>
              <a:rPr lang="es-ES">
                <a:solidFill>
                  <a:schemeClr val="dk1"/>
                </a:solidFill>
              </a:rPr>
              <a:t>datos de las instalaciones</a:t>
            </a:r>
            <a:endParaRPr>
              <a:solidFill>
                <a:schemeClr val="dk1"/>
              </a:solidFill>
            </a:endParaRPr>
          </a:p>
          <a:p>
            <a:pPr indent="-317500" lvl="0" marL="457200" marR="57150" rtl="0" algn="just">
              <a:spcBef>
                <a:spcPts val="1000"/>
              </a:spcBef>
              <a:spcAft>
                <a:spcPts val="0"/>
              </a:spcAft>
              <a:buClr>
                <a:schemeClr val="dk1"/>
              </a:buClr>
              <a:buSzPts val="1400"/>
              <a:buChar char="●"/>
            </a:pPr>
            <a:r>
              <a:rPr lang="es-ES">
                <a:solidFill>
                  <a:schemeClr val="dk1"/>
                </a:solidFill>
              </a:rPr>
              <a:t>características y aspectos principales de la producción, con el objetivo de detectar en cada caso las peculiaridades de cada explotación</a:t>
            </a:r>
            <a:endParaRPr>
              <a:solidFill>
                <a:schemeClr val="dk1"/>
              </a:solidFill>
            </a:endParaRPr>
          </a:p>
          <a:p>
            <a:pPr indent="0" lvl="0" marL="0" marR="57150" rtl="0" algn="just">
              <a:spcBef>
                <a:spcPts val="1000"/>
              </a:spcBef>
              <a:spcAft>
                <a:spcPts val="0"/>
              </a:spcAft>
              <a:buNone/>
            </a:pPr>
            <a:r>
              <a:rPr lang="es-ES">
                <a:solidFill>
                  <a:schemeClr val="dk1"/>
                </a:solidFill>
              </a:rPr>
              <a:t>El objetivo es valorar la presencia actual de la enfermedad en las explotaciones de las Cinco Villas, especialmente las correspondientes a la ADS de Tauste y de Ejea, para recoger toda la información acerca del problema actual, conocer sus medios de diseminación y poder plantear las mejores estrategias frente a la enfermedad en la siguiente actividad. </a:t>
            </a:r>
            <a:endParaRPr>
              <a:solidFill>
                <a:schemeClr val="dk1"/>
              </a:solidFill>
            </a:endParaRPr>
          </a:p>
        </p:txBody>
      </p:sp>
      <p:pic>
        <p:nvPicPr>
          <p:cNvPr descr="Resultado de imagen de FEADER" id="152" name="Google Shape;152;g1617149ca07_0_64"/>
          <p:cNvPicPr preferRelativeResize="0"/>
          <p:nvPr/>
        </p:nvPicPr>
        <p:blipFill rotWithShape="1">
          <a:blip r:embed="rId3">
            <a:alphaModFix/>
          </a:blip>
          <a:srcRect b="23735" l="0" r="0" t="22745"/>
          <a:stretch/>
        </p:blipFill>
        <p:spPr>
          <a:xfrm>
            <a:off x="7092280" y="136518"/>
            <a:ext cx="2051720" cy="529492"/>
          </a:xfrm>
          <a:prstGeom prst="rect">
            <a:avLst/>
          </a:prstGeom>
          <a:noFill/>
          <a:ln>
            <a:noFill/>
          </a:ln>
        </p:spPr>
      </p:pic>
      <p:pic>
        <p:nvPicPr>
          <p:cNvPr descr="Resultado de imagen de gobierno de aragon desarrollo rural y soste" id="153" name="Google Shape;153;g1617149ca07_0_64"/>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sp>
        <p:nvSpPr>
          <p:cNvPr id="154" name="Google Shape;154;g1617149ca07_0_64"/>
          <p:cNvSpPr txBox="1"/>
          <p:nvPr/>
        </p:nvSpPr>
        <p:spPr>
          <a:xfrm>
            <a:off x="412365" y="332656"/>
            <a:ext cx="8352900" cy="864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4800">
                <a:latin typeface="Anton"/>
                <a:ea typeface="Anton"/>
                <a:cs typeface="Anton"/>
                <a:sym typeface="Anton"/>
              </a:rPr>
              <a:t>PLAN DE TRABAJO</a:t>
            </a:r>
            <a:endParaRPr b="0" i="0" sz="4800" u="none" cap="none" strike="noStrike">
              <a:solidFill>
                <a:srgbClr val="000000"/>
              </a:solidFill>
              <a:latin typeface="Anton"/>
              <a:ea typeface="Anton"/>
              <a:cs typeface="Anton"/>
              <a:sym typeface="Anto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7"/>
          <p:cNvSpPr txBox="1"/>
          <p:nvPr/>
        </p:nvSpPr>
        <p:spPr>
          <a:xfrm>
            <a:off x="395536" y="1340768"/>
            <a:ext cx="8352900" cy="4608600"/>
          </a:xfrm>
          <a:prstGeom prst="rect">
            <a:avLst/>
          </a:prstGeom>
          <a:noFill/>
          <a:ln>
            <a:noFill/>
          </a:ln>
        </p:spPr>
        <p:txBody>
          <a:bodyPr anchorCtr="0" anchor="t" bIns="45700" lIns="91425" spcFirstLastPara="1" rIns="91425" wrap="square" tIns="45700">
            <a:noAutofit/>
          </a:bodyPr>
          <a:lstStyle/>
          <a:p>
            <a:pPr indent="-274320" lvl="0" marL="274320" marR="0" rtl="0" algn="just">
              <a:spcBef>
                <a:spcPts val="0"/>
              </a:spcBef>
              <a:spcAft>
                <a:spcPts val="0"/>
              </a:spcAft>
              <a:buClr>
                <a:schemeClr val="accent1"/>
              </a:buClr>
              <a:buSzPts val="1368"/>
              <a:buFont typeface="Noto Sans Symbols"/>
              <a:buChar char="🞂"/>
            </a:pPr>
            <a:r>
              <a:rPr b="1" i="0" lang="es-ES" sz="1800" u="sng" cap="none" strike="noStrike">
                <a:solidFill>
                  <a:srgbClr val="000000"/>
                </a:solidFill>
                <a:latin typeface="Batang"/>
                <a:ea typeface="Batang"/>
                <a:cs typeface="Batang"/>
                <a:sym typeface="Batang"/>
              </a:rPr>
              <a:t>Actividad </a:t>
            </a:r>
            <a:r>
              <a:rPr b="1" lang="es-ES" sz="1800" u="sng">
                <a:latin typeface="Batang"/>
                <a:ea typeface="Batang"/>
                <a:cs typeface="Batang"/>
                <a:sym typeface="Batang"/>
              </a:rPr>
              <a:t>1:Estudio de la enfermedad y vías de transmisión. Determinación de puntos críticos.  </a:t>
            </a:r>
            <a:endParaRPr/>
          </a:p>
          <a:p>
            <a:pPr indent="0" lvl="0" marL="0" marR="57150" rtl="0" algn="l">
              <a:spcBef>
                <a:spcPts val="735"/>
              </a:spcBef>
              <a:spcAft>
                <a:spcPts val="0"/>
              </a:spcAft>
              <a:buNone/>
            </a:pPr>
            <a:r>
              <a:rPr lang="es-ES" sz="1500" u="sng">
                <a:solidFill>
                  <a:schemeClr val="dk1"/>
                </a:solidFill>
              </a:rPr>
              <a:t>Tarea 1.2: Estudio de las cepas aisladas de las granjas afectadas. Tipificación de cepas de </a:t>
            </a:r>
            <a:r>
              <a:rPr i="1" lang="es-ES" sz="1500" u="sng">
                <a:solidFill>
                  <a:schemeClr val="dk1"/>
                </a:solidFill>
              </a:rPr>
              <a:t>Brachyspira hyodysenteriae </a:t>
            </a:r>
            <a:r>
              <a:rPr lang="es-ES" sz="1500">
                <a:solidFill>
                  <a:schemeClr val="dk1"/>
                </a:solidFill>
              </a:rPr>
              <a:t>(ADS Tauste, ADS Ejea)</a:t>
            </a:r>
            <a:endParaRPr sz="1500" u="sng">
              <a:solidFill>
                <a:schemeClr val="dk1"/>
              </a:solidFill>
            </a:endParaRPr>
          </a:p>
          <a:p>
            <a:pPr indent="0" lvl="0" marL="0" marR="57150" rtl="0" algn="just">
              <a:spcBef>
                <a:spcPts val="735"/>
              </a:spcBef>
              <a:spcAft>
                <a:spcPts val="0"/>
              </a:spcAft>
              <a:buNone/>
            </a:pPr>
            <a:r>
              <a:rPr lang="es-ES" sz="1500">
                <a:solidFill>
                  <a:schemeClr val="dk1"/>
                </a:solidFill>
              </a:rPr>
              <a:t>Se busca identificar las cepas aisladas de diferentes puntos de las granjas afectadas en la comarca de las Cinco Villas y establecer un nexo entre ellas para comprender mejor la posible relación existente entre las mismas, las vías de transmisión y las mutaciones existentes en es zona. </a:t>
            </a:r>
            <a:endParaRPr sz="1500">
              <a:solidFill>
                <a:schemeClr val="dk1"/>
              </a:solidFill>
            </a:endParaRPr>
          </a:p>
          <a:p>
            <a:pPr indent="-323850" lvl="0" marL="457200" marR="57150" rtl="0" algn="just">
              <a:spcBef>
                <a:spcPts val="735"/>
              </a:spcBef>
              <a:spcAft>
                <a:spcPts val="0"/>
              </a:spcAft>
              <a:buClr>
                <a:schemeClr val="dk1"/>
              </a:buClr>
              <a:buSzPts val="1500"/>
              <a:buChar char="➢"/>
            </a:pPr>
            <a:r>
              <a:rPr lang="es-ES" sz="1500">
                <a:solidFill>
                  <a:schemeClr val="dk1"/>
                </a:solidFill>
              </a:rPr>
              <a:t>Tipificación molecular de cepas de </a:t>
            </a:r>
            <a:r>
              <a:rPr i="1" lang="es-ES" sz="1500">
                <a:solidFill>
                  <a:schemeClr val="dk1"/>
                </a:solidFill>
              </a:rPr>
              <a:t>Brachyspira hyodysenteriae</a:t>
            </a:r>
            <a:r>
              <a:rPr lang="es-ES" sz="1500">
                <a:solidFill>
                  <a:schemeClr val="dk1"/>
                </a:solidFill>
              </a:rPr>
              <a:t>, mediante la determinación del tamaño de una serie de fragmentos de ADN obtenidos por análisis MLVA de dichas cepas, previamente aisladas de casos clínicos de disentería a partir de heces de cerdos. Análisis multilocus mediante PCR de un número variable de repeticiones en tandem (MLVA, Multiple-Locus Variable Analysis) de pequeñas secuencias de ADN, que tienen lugar en diferentes loci del genoma bacteriano. El tamaño de cada uno de estos locus será medido mediante electroforesis que será diferente entre las cepas.</a:t>
            </a:r>
            <a:endParaRPr sz="1500">
              <a:solidFill>
                <a:schemeClr val="dk1"/>
              </a:solidFill>
            </a:endParaRPr>
          </a:p>
          <a:p>
            <a:pPr indent="0" lvl="0" marL="0" marR="57150" rtl="0" algn="just">
              <a:spcBef>
                <a:spcPts val="735"/>
              </a:spcBef>
              <a:spcAft>
                <a:spcPts val="0"/>
              </a:spcAft>
              <a:buNone/>
            </a:pPr>
            <a:r>
              <a:rPr lang="es-ES" sz="1500">
                <a:solidFill>
                  <a:schemeClr val="dk1"/>
                </a:solidFill>
              </a:rPr>
              <a:t>En este caso se trabajará con 8 loci diferentes, cada uno de los cuales será amplificado de manera independiente con un par de cebadores mediante PCR convencional. Los loci se denominarán 6, 7, 10, 12, 17, 21, 22 y 23.</a:t>
            </a:r>
            <a:endParaRPr sz="1500">
              <a:solidFill>
                <a:schemeClr val="dk1"/>
              </a:solidFill>
            </a:endParaRPr>
          </a:p>
          <a:p>
            <a:pPr indent="0" lvl="0" marL="0" marR="57150" rtl="0" algn="just">
              <a:spcBef>
                <a:spcPts val="735"/>
              </a:spcBef>
              <a:spcAft>
                <a:spcPts val="0"/>
              </a:spcAft>
              <a:buNone/>
            </a:pPr>
            <a:r>
              <a:t/>
            </a:r>
            <a:endParaRPr sz="900">
              <a:solidFill>
                <a:schemeClr val="dk1"/>
              </a:solidFill>
            </a:endParaRPr>
          </a:p>
        </p:txBody>
      </p:sp>
      <p:pic>
        <p:nvPicPr>
          <p:cNvPr descr="Resultado de imagen de FEADER" id="160" name="Google Shape;160;p7"/>
          <p:cNvPicPr preferRelativeResize="0"/>
          <p:nvPr/>
        </p:nvPicPr>
        <p:blipFill rotWithShape="1">
          <a:blip r:embed="rId3">
            <a:alphaModFix/>
          </a:blip>
          <a:srcRect b="23735" l="0" r="0" t="22745"/>
          <a:stretch/>
        </p:blipFill>
        <p:spPr>
          <a:xfrm>
            <a:off x="7092280" y="136518"/>
            <a:ext cx="2051720" cy="529492"/>
          </a:xfrm>
          <a:prstGeom prst="rect">
            <a:avLst/>
          </a:prstGeom>
          <a:noFill/>
          <a:ln>
            <a:noFill/>
          </a:ln>
        </p:spPr>
      </p:pic>
      <p:pic>
        <p:nvPicPr>
          <p:cNvPr descr="Resultado de imagen de gobierno de aragon desarrollo rural y soste" id="161" name="Google Shape;161;p7"/>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sp>
        <p:nvSpPr>
          <p:cNvPr id="162" name="Google Shape;162;p7"/>
          <p:cNvSpPr txBox="1"/>
          <p:nvPr/>
        </p:nvSpPr>
        <p:spPr>
          <a:xfrm>
            <a:off x="412365" y="332656"/>
            <a:ext cx="8352900" cy="864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4800">
                <a:latin typeface="Anton"/>
                <a:ea typeface="Anton"/>
                <a:cs typeface="Anton"/>
                <a:sym typeface="Anton"/>
              </a:rPr>
              <a:t>PLAN DE TRABAJO</a:t>
            </a:r>
            <a:endParaRPr b="0" i="0" sz="4800" u="none" cap="none" strike="noStrike">
              <a:solidFill>
                <a:srgbClr val="000000"/>
              </a:solidFill>
              <a:latin typeface="Anton"/>
              <a:ea typeface="Anton"/>
              <a:cs typeface="Anton"/>
              <a:sym typeface="Anto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1617149ca07_0_78"/>
          <p:cNvSpPr txBox="1"/>
          <p:nvPr/>
        </p:nvSpPr>
        <p:spPr>
          <a:xfrm>
            <a:off x="395536" y="1340768"/>
            <a:ext cx="8352900" cy="4608600"/>
          </a:xfrm>
          <a:prstGeom prst="rect">
            <a:avLst/>
          </a:prstGeom>
          <a:noFill/>
          <a:ln>
            <a:noFill/>
          </a:ln>
        </p:spPr>
        <p:txBody>
          <a:bodyPr anchorCtr="0" anchor="t" bIns="45700" lIns="91425" spcFirstLastPara="1" rIns="91425" wrap="square" tIns="45700">
            <a:noAutofit/>
          </a:bodyPr>
          <a:lstStyle/>
          <a:p>
            <a:pPr indent="-274320" lvl="0" marL="274320" marR="0" rtl="0" algn="just">
              <a:spcBef>
                <a:spcPts val="0"/>
              </a:spcBef>
              <a:spcAft>
                <a:spcPts val="0"/>
              </a:spcAft>
              <a:buClr>
                <a:schemeClr val="accent1"/>
              </a:buClr>
              <a:buSzPts val="1368"/>
              <a:buFont typeface="Noto Sans Symbols"/>
              <a:buChar char="🞂"/>
            </a:pPr>
            <a:r>
              <a:rPr b="1" i="0" lang="es-ES" sz="1800" u="sng" cap="none" strike="noStrike">
                <a:solidFill>
                  <a:srgbClr val="000000"/>
                </a:solidFill>
                <a:latin typeface="Batang"/>
                <a:ea typeface="Batang"/>
                <a:cs typeface="Batang"/>
                <a:sym typeface="Batang"/>
              </a:rPr>
              <a:t>Actividad </a:t>
            </a:r>
            <a:r>
              <a:rPr b="1" lang="es-ES" sz="1800" u="sng">
                <a:latin typeface="Batang"/>
                <a:ea typeface="Batang"/>
                <a:cs typeface="Batang"/>
                <a:sym typeface="Batang"/>
              </a:rPr>
              <a:t>1:Estudio de la enfermedad y vías de transmisión. Determinación de puntos críticos.  </a:t>
            </a:r>
            <a:endParaRPr/>
          </a:p>
          <a:p>
            <a:pPr indent="0" lvl="0" marL="0" marR="57150" rtl="0" algn="l">
              <a:spcBef>
                <a:spcPts val="735"/>
              </a:spcBef>
              <a:spcAft>
                <a:spcPts val="0"/>
              </a:spcAft>
              <a:buNone/>
            </a:pPr>
            <a:r>
              <a:rPr lang="es-ES" sz="1300" u="sng">
                <a:solidFill>
                  <a:schemeClr val="dk1"/>
                </a:solidFill>
              </a:rPr>
              <a:t>Tarea 1.3: Desarrollo aplicación informática </a:t>
            </a:r>
            <a:r>
              <a:rPr lang="es-ES" sz="1300">
                <a:solidFill>
                  <a:schemeClr val="dk1"/>
                </a:solidFill>
              </a:rPr>
              <a:t>(UNIZAR)</a:t>
            </a:r>
            <a:endParaRPr sz="1300" u="sng">
              <a:solidFill>
                <a:schemeClr val="dk1"/>
              </a:solidFill>
            </a:endParaRPr>
          </a:p>
          <a:p>
            <a:pPr indent="-250190" lvl="0" marL="167640" marR="57150" rtl="0" algn="just">
              <a:spcBef>
                <a:spcPts val="1000"/>
              </a:spcBef>
              <a:spcAft>
                <a:spcPts val="0"/>
              </a:spcAft>
              <a:buClr>
                <a:schemeClr val="dk1"/>
              </a:buClr>
              <a:buSzPts val="1300"/>
              <a:buAutoNum type="arabicPeriod"/>
            </a:pPr>
            <a:r>
              <a:rPr i="1" lang="es-ES" sz="1300">
                <a:solidFill>
                  <a:schemeClr val="dk1"/>
                </a:solidFill>
              </a:rPr>
              <a:t>FASE RETROSPECTIVA. Evaluación de situación epidemiológica actual.</a:t>
            </a:r>
            <a:endParaRPr sz="1300">
              <a:solidFill>
                <a:schemeClr val="dk1"/>
              </a:solidFill>
            </a:endParaRPr>
          </a:p>
          <a:p>
            <a:pPr indent="0" lvl="0" marL="0" marR="57785" rtl="0" algn="just">
              <a:spcBef>
                <a:spcPts val="1000"/>
              </a:spcBef>
              <a:spcAft>
                <a:spcPts val="0"/>
              </a:spcAft>
              <a:buNone/>
            </a:pPr>
            <a:r>
              <a:rPr i="1" lang="es-ES" sz="1300"/>
              <a:t>Diseño e implementación de encuesta epidemiológica</a:t>
            </a:r>
            <a:r>
              <a:rPr lang="es-ES" sz="1300"/>
              <a:t> (duración estimada 4-5 meses)</a:t>
            </a:r>
            <a:endParaRPr sz="1300"/>
          </a:p>
          <a:p>
            <a:pPr indent="-172720" lvl="0" marL="554355" rtl="0" algn="just">
              <a:spcBef>
                <a:spcPts val="1000"/>
              </a:spcBef>
              <a:spcAft>
                <a:spcPts val="0"/>
              </a:spcAft>
              <a:buSzPts val="1300"/>
              <a:buFont typeface="Arial"/>
              <a:buChar char="●"/>
            </a:pPr>
            <a:r>
              <a:rPr lang="es-ES" sz="1300"/>
              <a:t>Elaboración de un censo de explotaciones tanto de reproductoras como de engorde</a:t>
            </a:r>
            <a:endParaRPr sz="1300"/>
          </a:p>
          <a:p>
            <a:pPr indent="-172720" lvl="0" marL="554355" rtl="0" algn="just">
              <a:spcBef>
                <a:spcPts val="200"/>
              </a:spcBef>
              <a:spcAft>
                <a:spcPts val="0"/>
              </a:spcAft>
              <a:buSzPts val="1300"/>
              <a:buFont typeface="Arial"/>
              <a:buChar char="●"/>
            </a:pPr>
            <a:r>
              <a:rPr lang="es-ES" sz="1300"/>
              <a:t>Transferencia de la encuestas a la aplicación informática: alta de las explotaciones (y las naves) y distintos niveles de acceso restringido a los usuarios.</a:t>
            </a:r>
            <a:endParaRPr sz="1300"/>
          </a:p>
          <a:p>
            <a:pPr indent="0" lvl="0" marL="0" marR="57150" rtl="0" algn="just">
              <a:spcBef>
                <a:spcPts val="1000"/>
              </a:spcBef>
              <a:spcAft>
                <a:spcPts val="0"/>
              </a:spcAft>
              <a:buNone/>
            </a:pPr>
            <a:r>
              <a:rPr lang="es-ES" sz="1300">
                <a:solidFill>
                  <a:schemeClr val="dk1"/>
                </a:solidFill>
              </a:rPr>
              <a:t> </a:t>
            </a:r>
            <a:r>
              <a:rPr i="1" lang="es-ES" sz="1300"/>
              <a:t>Validación de</a:t>
            </a:r>
            <a:r>
              <a:rPr lang="es-ES" sz="1300"/>
              <a:t> </a:t>
            </a:r>
            <a:r>
              <a:rPr i="1" lang="es-ES" sz="1300"/>
              <a:t>la encuesta epidemiológica </a:t>
            </a:r>
            <a:r>
              <a:rPr lang="es-ES" sz="1300"/>
              <a:t>(duración estimada 1-2 meses)</a:t>
            </a:r>
            <a:endParaRPr sz="1300"/>
          </a:p>
          <a:p>
            <a:pPr indent="-172720" lvl="0" marL="554355" marR="0" rtl="0" algn="just">
              <a:lnSpc>
                <a:spcPct val="100000"/>
              </a:lnSpc>
              <a:spcBef>
                <a:spcPts val="1000"/>
              </a:spcBef>
              <a:spcAft>
                <a:spcPts val="0"/>
              </a:spcAft>
              <a:buSzPts val="1300"/>
              <a:buFont typeface="Arial"/>
              <a:buChar char="●"/>
            </a:pPr>
            <a:r>
              <a:rPr lang="es-ES" sz="1300"/>
              <a:t>Validación de la aplicación informática con un grupo reducido de usuarios </a:t>
            </a:r>
            <a:endParaRPr sz="1300"/>
          </a:p>
          <a:p>
            <a:pPr indent="-172720" lvl="0" marL="554355" marR="0" rtl="0" algn="just">
              <a:lnSpc>
                <a:spcPct val="100000"/>
              </a:lnSpc>
              <a:spcBef>
                <a:spcPts val="200"/>
              </a:spcBef>
              <a:spcAft>
                <a:spcPts val="0"/>
              </a:spcAft>
              <a:buSzPts val="1300"/>
              <a:buFont typeface="Arial"/>
              <a:buChar char="●"/>
            </a:pPr>
            <a:r>
              <a:rPr lang="es-ES" sz="1300"/>
              <a:t>Implementados de cambios y revalidación de la aplicación antes de dar el acceso a los usuarios finales.</a:t>
            </a:r>
            <a:endParaRPr sz="1300"/>
          </a:p>
          <a:p>
            <a:pPr indent="0" lvl="0" marL="0" rtl="0" algn="just">
              <a:spcBef>
                <a:spcPts val="1000"/>
              </a:spcBef>
              <a:spcAft>
                <a:spcPts val="0"/>
              </a:spcAft>
              <a:buNone/>
            </a:pPr>
            <a:r>
              <a:rPr i="1" lang="es-ES" sz="1300"/>
              <a:t>Recogida de información inicial </a:t>
            </a:r>
            <a:r>
              <a:rPr lang="es-ES" sz="1300"/>
              <a:t>(duración estimada 2-3 meses)</a:t>
            </a:r>
            <a:endParaRPr sz="1300"/>
          </a:p>
          <a:p>
            <a:pPr indent="-172720" lvl="0" marL="554355" marR="0" rtl="0" algn="just">
              <a:lnSpc>
                <a:spcPct val="100000"/>
              </a:lnSpc>
              <a:spcBef>
                <a:spcPts val="1000"/>
              </a:spcBef>
              <a:spcAft>
                <a:spcPts val="0"/>
              </a:spcAft>
              <a:buSzPts val="1300"/>
              <a:buFont typeface="Arial"/>
              <a:buChar char="●"/>
            </a:pPr>
            <a:r>
              <a:rPr lang="es-ES" sz="1300"/>
              <a:t>Presentación de la aplicación a los usuarios en un taller práctico </a:t>
            </a:r>
            <a:endParaRPr sz="1300"/>
          </a:p>
          <a:p>
            <a:pPr indent="-172720" lvl="0" marL="554355" marR="0" rtl="0" algn="just">
              <a:lnSpc>
                <a:spcPct val="100000"/>
              </a:lnSpc>
              <a:spcBef>
                <a:spcPts val="200"/>
              </a:spcBef>
              <a:spcAft>
                <a:spcPts val="0"/>
              </a:spcAft>
              <a:buSzPts val="1300"/>
              <a:buFont typeface="Arial"/>
              <a:buChar char="●"/>
            </a:pPr>
            <a:r>
              <a:rPr lang="es-ES" sz="1300"/>
              <a:t>Apoyo técnico a los usuarios para resolver cualquier duda técnica o conceptual.</a:t>
            </a:r>
            <a:endParaRPr sz="1300"/>
          </a:p>
          <a:p>
            <a:pPr indent="0" lvl="0" marL="0" rtl="0" algn="just">
              <a:spcBef>
                <a:spcPts val="200"/>
              </a:spcBef>
              <a:spcAft>
                <a:spcPts val="0"/>
              </a:spcAft>
              <a:buNone/>
            </a:pPr>
            <a:r>
              <a:rPr i="1" lang="es-ES" sz="1300"/>
              <a:t>Análisis de datos iniciales </a:t>
            </a:r>
            <a:r>
              <a:rPr lang="es-ES" sz="1300"/>
              <a:t>(duración estimada 3-4 meses): </a:t>
            </a:r>
            <a:endParaRPr sz="1300"/>
          </a:p>
          <a:p>
            <a:pPr indent="-172720" lvl="0" marL="554355" marR="0" rtl="0" algn="just">
              <a:lnSpc>
                <a:spcPct val="100000"/>
              </a:lnSpc>
              <a:spcBef>
                <a:spcPts val="1000"/>
              </a:spcBef>
              <a:spcAft>
                <a:spcPts val="0"/>
              </a:spcAft>
              <a:buSzPts val="1300"/>
              <a:buFont typeface="Arial"/>
              <a:buChar char="●"/>
            </a:pPr>
            <a:r>
              <a:rPr lang="es-ES" sz="1300"/>
              <a:t>Recogida de información</a:t>
            </a:r>
            <a:endParaRPr sz="1300"/>
          </a:p>
          <a:p>
            <a:pPr indent="-172720" lvl="0" marL="554355" marR="0" rtl="0" algn="just">
              <a:lnSpc>
                <a:spcPct val="100000"/>
              </a:lnSpc>
              <a:spcBef>
                <a:spcPts val="200"/>
              </a:spcBef>
              <a:spcAft>
                <a:spcPts val="0"/>
              </a:spcAft>
              <a:buSzPts val="1300"/>
              <a:buFont typeface="Arial"/>
              <a:buChar char="●"/>
            </a:pPr>
            <a:r>
              <a:rPr lang="es-ES" sz="1300"/>
              <a:t>Análisis de los datos para caracterizar la población estudiada</a:t>
            </a:r>
            <a:endParaRPr sz="1300"/>
          </a:p>
          <a:p>
            <a:pPr indent="0" lvl="0" marL="0" marR="57150" rtl="0" algn="just">
              <a:spcBef>
                <a:spcPts val="0"/>
              </a:spcBef>
              <a:spcAft>
                <a:spcPts val="0"/>
              </a:spcAft>
              <a:buClr>
                <a:schemeClr val="dk1"/>
              </a:buClr>
              <a:buSzPts val="1100"/>
              <a:buFont typeface="Arial"/>
              <a:buNone/>
            </a:pPr>
            <a:r>
              <a:t/>
            </a:r>
            <a:endParaRPr sz="1100">
              <a:solidFill>
                <a:schemeClr val="dk1"/>
              </a:solidFill>
            </a:endParaRPr>
          </a:p>
          <a:p>
            <a:pPr indent="0" lvl="0" marL="0" marR="57150" rtl="0" algn="just">
              <a:spcBef>
                <a:spcPts val="735"/>
              </a:spcBef>
              <a:spcAft>
                <a:spcPts val="0"/>
              </a:spcAft>
              <a:buNone/>
            </a:pPr>
            <a:r>
              <a:t/>
            </a:r>
            <a:endParaRPr sz="900">
              <a:solidFill>
                <a:schemeClr val="dk1"/>
              </a:solidFill>
            </a:endParaRPr>
          </a:p>
        </p:txBody>
      </p:sp>
      <p:pic>
        <p:nvPicPr>
          <p:cNvPr descr="Resultado de imagen de FEADER" id="168" name="Google Shape;168;g1617149ca07_0_78"/>
          <p:cNvPicPr preferRelativeResize="0"/>
          <p:nvPr/>
        </p:nvPicPr>
        <p:blipFill rotWithShape="1">
          <a:blip r:embed="rId3">
            <a:alphaModFix/>
          </a:blip>
          <a:srcRect b="23735" l="0" r="0" t="22745"/>
          <a:stretch/>
        </p:blipFill>
        <p:spPr>
          <a:xfrm>
            <a:off x="7092280" y="136518"/>
            <a:ext cx="2051720" cy="529492"/>
          </a:xfrm>
          <a:prstGeom prst="rect">
            <a:avLst/>
          </a:prstGeom>
          <a:noFill/>
          <a:ln>
            <a:noFill/>
          </a:ln>
        </p:spPr>
      </p:pic>
      <p:pic>
        <p:nvPicPr>
          <p:cNvPr descr="Resultado de imagen de gobierno de aragon desarrollo rural y soste" id="169" name="Google Shape;169;g1617149ca07_0_78"/>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sp>
        <p:nvSpPr>
          <p:cNvPr id="170" name="Google Shape;170;g1617149ca07_0_78"/>
          <p:cNvSpPr txBox="1"/>
          <p:nvPr/>
        </p:nvSpPr>
        <p:spPr>
          <a:xfrm>
            <a:off x="412365" y="332656"/>
            <a:ext cx="8352900" cy="864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4800">
                <a:latin typeface="Anton"/>
                <a:ea typeface="Anton"/>
                <a:cs typeface="Anton"/>
                <a:sym typeface="Anton"/>
              </a:rPr>
              <a:t>PLAN DE TRABAJO</a:t>
            </a:r>
            <a:endParaRPr b="0" i="0" sz="4800" u="none" cap="none" strike="noStrike">
              <a:solidFill>
                <a:srgbClr val="000000"/>
              </a:solidFill>
              <a:latin typeface="Anton"/>
              <a:ea typeface="Anton"/>
              <a:cs typeface="Anton"/>
              <a:sym typeface="Anto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1617149ca07_0_105"/>
          <p:cNvSpPr txBox="1"/>
          <p:nvPr/>
        </p:nvSpPr>
        <p:spPr>
          <a:xfrm>
            <a:off x="395536" y="1340768"/>
            <a:ext cx="8352900" cy="4608600"/>
          </a:xfrm>
          <a:prstGeom prst="rect">
            <a:avLst/>
          </a:prstGeom>
          <a:noFill/>
          <a:ln>
            <a:noFill/>
          </a:ln>
        </p:spPr>
        <p:txBody>
          <a:bodyPr anchorCtr="0" anchor="t" bIns="45700" lIns="91425" spcFirstLastPara="1" rIns="91425" wrap="square" tIns="45700">
            <a:noAutofit/>
          </a:bodyPr>
          <a:lstStyle/>
          <a:p>
            <a:pPr indent="-274320" lvl="0" marL="274320" marR="0" rtl="0" algn="just">
              <a:spcBef>
                <a:spcPts val="0"/>
              </a:spcBef>
              <a:spcAft>
                <a:spcPts val="0"/>
              </a:spcAft>
              <a:buClr>
                <a:schemeClr val="accent1"/>
              </a:buClr>
              <a:buSzPts val="1368"/>
              <a:buFont typeface="Noto Sans Symbols"/>
              <a:buChar char="🞂"/>
            </a:pPr>
            <a:r>
              <a:rPr b="1" i="0" lang="es-ES" sz="1800" u="sng" cap="none" strike="noStrike">
                <a:solidFill>
                  <a:srgbClr val="000000"/>
                </a:solidFill>
                <a:latin typeface="Batang"/>
                <a:ea typeface="Batang"/>
                <a:cs typeface="Batang"/>
                <a:sym typeface="Batang"/>
              </a:rPr>
              <a:t>Actividad </a:t>
            </a:r>
            <a:r>
              <a:rPr b="1" lang="es-ES" sz="1800" u="sng">
                <a:latin typeface="Batang"/>
                <a:ea typeface="Batang"/>
                <a:cs typeface="Batang"/>
                <a:sym typeface="Batang"/>
              </a:rPr>
              <a:t>1:Estudio de la enfermedad y vías de transmisión. Determinación de puntos críticos.  </a:t>
            </a:r>
            <a:endParaRPr/>
          </a:p>
          <a:p>
            <a:pPr indent="0" lvl="0" marL="0" marR="57150" rtl="0" algn="l">
              <a:spcBef>
                <a:spcPts val="735"/>
              </a:spcBef>
              <a:spcAft>
                <a:spcPts val="0"/>
              </a:spcAft>
              <a:buNone/>
            </a:pPr>
            <a:r>
              <a:t/>
            </a:r>
            <a:endParaRPr sz="1200">
              <a:solidFill>
                <a:schemeClr val="dk1"/>
              </a:solidFill>
            </a:endParaRPr>
          </a:p>
          <a:p>
            <a:pPr indent="0" lvl="0" marL="0" marR="57150" rtl="0" algn="l">
              <a:spcBef>
                <a:spcPts val="735"/>
              </a:spcBef>
              <a:spcAft>
                <a:spcPts val="0"/>
              </a:spcAft>
              <a:buNone/>
            </a:pPr>
            <a:r>
              <a:rPr lang="es-ES">
                <a:solidFill>
                  <a:schemeClr val="dk1"/>
                </a:solidFill>
              </a:rPr>
              <a:t>2. </a:t>
            </a:r>
            <a:r>
              <a:rPr i="1" lang="es-ES">
                <a:solidFill>
                  <a:schemeClr val="dk1"/>
                </a:solidFill>
              </a:rPr>
              <a:t>FASE PROSPECTIVA O SINDRÓMICA  (2019-2021). Puesta en marcha de actividades.</a:t>
            </a:r>
            <a:endParaRPr>
              <a:solidFill>
                <a:schemeClr val="dk1"/>
              </a:solidFill>
            </a:endParaRPr>
          </a:p>
          <a:p>
            <a:pPr indent="0" lvl="0" marL="0" marR="57785" rtl="0" algn="just">
              <a:spcBef>
                <a:spcPts val="0"/>
              </a:spcBef>
              <a:spcAft>
                <a:spcPts val="0"/>
              </a:spcAft>
              <a:buNone/>
            </a:pPr>
            <a:r>
              <a:t/>
            </a:r>
            <a:endParaRPr>
              <a:solidFill>
                <a:schemeClr val="dk1"/>
              </a:solidFill>
            </a:endParaRPr>
          </a:p>
          <a:p>
            <a:pPr indent="-257809" lvl="0" marL="168910" rtl="0" algn="just">
              <a:spcBef>
                <a:spcPts val="0"/>
              </a:spcBef>
              <a:spcAft>
                <a:spcPts val="0"/>
              </a:spcAft>
              <a:buClr>
                <a:schemeClr val="dk1"/>
              </a:buClr>
              <a:buSzPts val="1400"/>
              <a:buFont typeface="Arial"/>
              <a:buChar char="●"/>
            </a:pPr>
            <a:r>
              <a:rPr i="1" lang="es-ES">
                <a:solidFill>
                  <a:schemeClr val="dk1"/>
                </a:solidFill>
              </a:rPr>
              <a:t>Ampliación de encuesta epidemiológica: </a:t>
            </a:r>
            <a:r>
              <a:rPr lang="es-ES">
                <a:solidFill>
                  <a:schemeClr val="dk1"/>
                </a:solidFill>
              </a:rPr>
              <a:t>se incluirán progresivamente nuevos módulos para recoger datos: </a:t>
            </a:r>
            <a:endParaRPr>
              <a:solidFill>
                <a:schemeClr val="dk1"/>
              </a:solidFill>
            </a:endParaRPr>
          </a:p>
          <a:p>
            <a:pPr indent="-317500" lvl="0" marL="457200" rtl="0" algn="just">
              <a:spcBef>
                <a:spcPts val="0"/>
              </a:spcBef>
              <a:spcAft>
                <a:spcPts val="0"/>
              </a:spcAft>
              <a:buClr>
                <a:schemeClr val="dk1"/>
              </a:buClr>
              <a:buSzPts val="1400"/>
              <a:buFont typeface="Noto Sans Symbols"/>
              <a:buChar char="●"/>
            </a:pPr>
            <a:r>
              <a:rPr lang="es-ES">
                <a:solidFill>
                  <a:schemeClr val="dk1"/>
                </a:solidFill>
              </a:rPr>
              <a:t>módulo de gestión de poblaciones para análisis de redes y trazabilidad, y para identificar explotaciones con más riesgo de transmitir las enfermedades; </a:t>
            </a:r>
            <a:endParaRPr>
              <a:solidFill>
                <a:schemeClr val="dk1"/>
              </a:solidFill>
            </a:endParaRPr>
          </a:p>
          <a:p>
            <a:pPr indent="-317500" lvl="0" marL="457200" rtl="0" algn="just">
              <a:spcBef>
                <a:spcPts val="1000"/>
              </a:spcBef>
              <a:spcAft>
                <a:spcPts val="0"/>
              </a:spcAft>
              <a:buClr>
                <a:schemeClr val="dk1"/>
              </a:buClr>
              <a:buSzPts val="1400"/>
              <a:buFont typeface="Noto Sans Symbols"/>
              <a:buChar char="●"/>
            </a:pPr>
            <a:r>
              <a:rPr lang="es-ES">
                <a:solidFill>
                  <a:schemeClr val="dk1"/>
                </a:solidFill>
              </a:rPr>
              <a:t>declaración de sospecha de brotes y su posterior confirmación laboratorial. </a:t>
            </a:r>
            <a:endParaRPr>
              <a:solidFill>
                <a:schemeClr val="dk1"/>
              </a:solidFill>
            </a:endParaRPr>
          </a:p>
          <a:p>
            <a:pPr indent="-317500" lvl="0" marL="457200" rtl="0" algn="just">
              <a:spcBef>
                <a:spcPts val="1000"/>
              </a:spcBef>
              <a:spcAft>
                <a:spcPts val="0"/>
              </a:spcAft>
              <a:buClr>
                <a:schemeClr val="dk1"/>
              </a:buClr>
              <a:buSzPts val="1400"/>
              <a:buFont typeface="Noto Sans Symbols"/>
              <a:buChar char="●"/>
            </a:pPr>
            <a:r>
              <a:rPr lang="es-ES">
                <a:solidFill>
                  <a:schemeClr val="dk1"/>
                </a:solidFill>
              </a:rPr>
              <a:t>tratamientos de desinfección, desratización, aplicación de tratamientos antibióticos, uso de vacunas, eliminación de purines y rendimiento productivo (ganancia media diaria, mortalidad, índices de conversión...).</a:t>
            </a:r>
            <a:endParaRPr>
              <a:solidFill>
                <a:schemeClr val="dk1"/>
              </a:solidFill>
            </a:endParaRPr>
          </a:p>
          <a:p>
            <a:pPr indent="-256540" lvl="0" marL="167640" rtl="0" algn="just">
              <a:spcBef>
                <a:spcPts val="1200"/>
              </a:spcBef>
              <a:spcAft>
                <a:spcPts val="0"/>
              </a:spcAft>
              <a:buClr>
                <a:schemeClr val="dk1"/>
              </a:buClr>
              <a:buSzPts val="1400"/>
              <a:buFont typeface="Arial"/>
              <a:buChar char="●"/>
            </a:pPr>
            <a:r>
              <a:rPr i="1" lang="es-ES">
                <a:solidFill>
                  <a:schemeClr val="dk1"/>
                </a:solidFill>
              </a:rPr>
              <a:t>Recogida de datos longitudinales</a:t>
            </a:r>
            <a:endParaRPr>
              <a:solidFill>
                <a:schemeClr val="dk1"/>
              </a:solidFill>
            </a:endParaRPr>
          </a:p>
          <a:p>
            <a:pPr indent="-256540" lvl="0" marL="167640" rtl="0" algn="just">
              <a:spcBef>
                <a:spcPts val="1200"/>
              </a:spcBef>
              <a:spcAft>
                <a:spcPts val="0"/>
              </a:spcAft>
              <a:buClr>
                <a:schemeClr val="dk1"/>
              </a:buClr>
              <a:buSzPts val="1400"/>
              <a:buFont typeface="Arial"/>
              <a:buChar char="●"/>
            </a:pPr>
            <a:r>
              <a:rPr i="1" lang="es-ES">
                <a:solidFill>
                  <a:schemeClr val="dk1"/>
                </a:solidFill>
              </a:rPr>
              <a:t>Análisis colaborativo de resultados: </a:t>
            </a:r>
            <a:r>
              <a:rPr lang="es-ES">
                <a:solidFill>
                  <a:schemeClr val="dk1"/>
                </a:solidFill>
              </a:rPr>
              <a:t>evaluación de mejores estrategias, acceso a tiempo real de resultados, vigilancia epidemiológica, niveles de alerta sanitaria. </a:t>
            </a:r>
            <a:endParaRPr>
              <a:solidFill>
                <a:schemeClr val="dk1"/>
              </a:solidFill>
            </a:endParaRPr>
          </a:p>
          <a:p>
            <a:pPr indent="-256540" lvl="0" marL="167640" rtl="0" algn="just">
              <a:spcBef>
                <a:spcPts val="1200"/>
              </a:spcBef>
              <a:spcAft>
                <a:spcPts val="0"/>
              </a:spcAft>
              <a:buClr>
                <a:schemeClr val="dk1"/>
              </a:buClr>
              <a:buSzPts val="1400"/>
              <a:buFont typeface="Arial"/>
              <a:buChar char="●"/>
            </a:pPr>
            <a:r>
              <a:rPr i="1" lang="es-ES">
                <a:solidFill>
                  <a:schemeClr val="dk1"/>
                </a:solidFill>
              </a:rPr>
              <a:t>Análisis avanzado de datos: </a:t>
            </a:r>
            <a:r>
              <a:rPr lang="es-ES">
                <a:solidFill>
                  <a:schemeClr val="dk1"/>
                </a:solidFill>
              </a:rPr>
              <a:t>análisis multivariante de los datos recogidos para identificar posibles factores de riesgo y modelos estadísticos que permitan incluir nuevos indicadores de alerta sanitaria.</a:t>
            </a:r>
            <a:endParaRPr>
              <a:solidFill>
                <a:schemeClr val="dk1"/>
              </a:solidFill>
            </a:endParaRPr>
          </a:p>
          <a:p>
            <a:pPr indent="0" lvl="0" marL="0" marR="57150" rtl="0" algn="just">
              <a:spcBef>
                <a:spcPts val="0"/>
              </a:spcBef>
              <a:spcAft>
                <a:spcPts val="0"/>
              </a:spcAft>
              <a:buNone/>
            </a:pPr>
            <a:r>
              <a:t/>
            </a:r>
            <a:endParaRPr sz="900">
              <a:solidFill>
                <a:schemeClr val="dk1"/>
              </a:solidFill>
            </a:endParaRPr>
          </a:p>
          <a:p>
            <a:pPr indent="0" lvl="0" marL="0" marR="57785" rtl="0" algn="just">
              <a:spcBef>
                <a:spcPts val="0"/>
              </a:spcBef>
              <a:spcAft>
                <a:spcPts val="0"/>
              </a:spcAft>
              <a:buNone/>
            </a:pPr>
            <a:r>
              <a:t/>
            </a:r>
            <a:endParaRPr sz="900">
              <a:solidFill>
                <a:schemeClr val="dk1"/>
              </a:solidFill>
            </a:endParaRPr>
          </a:p>
          <a:p>
            <a:pPr indent="0" lvl="0" marL="0" marR="57785" rtl="0" algn="just">
              <a:spcBef>
                <a:spcPts val="0"/>
              </a:spcBef>
              <a:spcAft>
                <a:spcPts val="0"/>
              </a:spcAft>
              <a:buNone/>
            </a:pPr>
            <a:r>
              <a:t/>
            </a:r>
            <a:endParaRPr sz="900">
              <a:solidFill>
                <a:schemeClr val="dk1"/>
              </a:solidFill>
            </a:endParaRPr>
          </a:p>
          <a:p>
            <a:pPr indent="0" lvl="0" marL="0" marR="57150" rtl="0" algn="just">
              <a:spcBef>
                <a:spcPts val="735"/>
              </a:spcBef>
              <a:spcAft>
                <a:spcPts val="0"/>
              </a:spcAft>
              <a:buClr>
                <a:schemeClr val="dk1"/>
              </a:buClr>
              <a:buSzPts val="1100"/>
              <a:buFont typeface="Arial"/>
              <a:buNone/>
            </a:pPr>
            <a:r>
              <a:t/>
            </a:r>
            <a:endParaRPr sz="900">
              <a:solidFill>
                <a:schemeClr val="dk1"/>
              </a:solidFill>
            </a:endParaRPr>
          </a:p>
          <a:p>
            <a:pPr indent="0" lvl="0" marL="0" marR="57150" rtl="0" algn="just">
              <a:spcBef>
                <a:spcPts val="0"/>
              </a:spcBef>
              <a:spcAft>
                <a:spcPts val="0"/>
              </a:spcAft>
              <a:buNone/>
            </a:pPr>
            <a:r>
              <a:t/>
            </a:r>
            <a:endParaRPr sz="900">
              <a:solidFill>
                <a:schemeClr val="dk1"/>
              </a:solidFill>
            </a:endParaRPr>
          </a:p>
          <a:p>
            <a:pPr indent="0" lvl="0" marL="0" marR="57150" rtl="0" algn="just">
              <a:spcBef>
                <a:spcPts val="735"/>
              </a:spcBef>
              <a:spcAft>
                <a:spcPts val="0"/>
              </a:spcAft>
              <a:buNone/>
            </a:pPr>
            <a:r>
              <a:t/>
            </a:r>
            <a:endParaRPr sz="900">
              <a:solidFill>
                <a:schemeClr val="dk1"/>
              </a:solidFill>
            </a:endParaRPr>
          </a:p>
        </p:txBody>
      </p:sp>
      <p:pic>
        <p:nvPicPr>
          <p:cNvPr descr="Resultado de imagen de FEADER" id="176" name="Google Shape;176;g1617149ca07_0_105"/>
          <p:cNvPicPr preferRelativeResize="0"/>
          <p:nvPr/>
        </p:nvPicPr>
        <p:blipFill rotWithShape="1">
          <a:blip r:embed="rId3">
            <a:alphaModFix/>
          </a:blip>
          <a:srcRect b="23735" l="0" r="0" t="22745"/>
          <a:stretch/>
        </p:blipFill>
        <p:spPr>
          <a:xfrm>
            <a:off x="7092280" y="136518"/>
            <a:ext cx="2051720" cy="529492"/>
          </a:xfrm>
          <a:prstGeom prst="rect">
            <a:avLst/>
          </a:prstGeom>
          <a:noFill/>
          <a:ln>
            <a:noFill/>
          </a:ln>
        </p:spPr>
      </p:pic>
      <p:pic>
        <p:nvPicPr>
          <p:cNvPr descr="Resultado de imagen de gobierno de aragon desarrollo rural y soste" id="177" name="Google Shape;177;g1617149ca07_0_105"/>
          <p:cNvPicPr preferRelativeResize="0"/>
          <p:nvPr/>
        </p:nvPicPr>
        <p:blipFill rotWithShape="1">
          <a:blip r:embed="rId4">
            <a:alphaModFix/>
          </a:blip>
          <a:srcRect b="0" l="0" r="0" t="0"/>
          <a:stretch/>
        </p:blipFill>
        <p:spPr>
          <a:xfrm>
            <a:off x="-49192" y="136517"/>
            <a:ext cx="2160240" cy="628187"/>
          </a:xfrm>
          <a:prstGeom prst="rect">
            <a:avLst/>
          </a:prstGeom>
          <a:noFill/>
          <a:ln>
            <a:noFill/>
          </a:ln>
        </p:spPr>
      </p:pic>
      <p:sp>
        <p:nvSpPr>
          <p:cNvPr id="178" name="Google Shape;178;g1617149ca07_0_105"/>
          <p:cNvSpPr txBox="1"/>
          <p:nvPr/>
        </p:nvSpPr>
        <p:spPr>
          <a:xfrm>
            <a:off x="412365" y="332656"/>
            <a:ext cx="8352900" cy="864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s-ES" sz="4800">
                <a:latin typeface="Anton"/>
                <a:ea typeface="Anton"/>
                <a:cs typeface="Anton"/>
                <a:sym typeface="Anton"/>
              </a:rPr>
              <a:t>PLAN DE TRABAJO</a:t>
            </a:r>
            <a:endParaRPr b="0" i="0" sz="4800" u="none" cap="none" strike="noStrike">
              <a:solidFill>
                <a:srgbClr val="000000"/>
              </a:solidFill>
              <a:latin typeface="Anton"/>
              <a:ea typeface="Anton"/>
              <a:cs typeface="Anton"/>
              <a:sym typeface="Anton"/>
            </a:endParaRPr>
          </a:p>
        </p:txBody>
      </p:sp>
    </p:spTree>
  </p:cSld>
  <p:clrMapOvr>
    <a:masterClrMapping/>
  </p:clrMapOvr>
</p:sld>
</file>

<file path=ppt/theme/theme1.xml><?xml version="1.0" encoding="utf-8"?>
<a:theme xmlns:a="http://schemas.openxmlformats.org/drawingml/2006/main" xmlns:r="http://schemas.openxmlformats.org/officeDocument/2006/relationships" name="Origen">
  <a:themeElements>
    <a:clrScheme name="Origen">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2018-11-06T07:31:27Z</dcterms:created>
  <dc:creator>Cons1</dc:creator>
</cp:coreProperties>
</file>