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4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7" autoAdjust="0"/>
    <p:restoredTop sz="94660"/>
  </p:normalViewPr>
  <p:slideViewPr>
    <p:cSldViewPr snapToGrid="0">
      <p:cViewPr varScale="1">
        <p:scale>
          <a:sx n="68" d="100"/>
          <a:sy n="68" d="100"/>
        </p:scale>
        <p:origin x="156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665ED-5C3C-433C-B04F-2B8BE44B26C4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67A5B-5EB5-487E-A9A8-67E4E4ADDE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6699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Solo se le da adelante al </a:t>
            </a:r>
            <a:r>
              <a:rPr lang="es-ES" dirty="0" err="1"/>
              <a:t>click</a:t>
            </a:r>
            <a:r>
              <a:rPr lang="es-ES" dirty="0"/>
              <a:t> para pasar de alumno, cada alumno tiene 3 fotos, su foto, la del cole y la de su obra.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5388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Solo se le da adelante al </a:t>
            </a:r>
            <a:r>
              <a:rPr lang="es-ES" dirty="0" err="1"/>
              <a:t>click</a:t>
            </a:r>
            <a:r>
              <a:rPr lang="es-ES" dirty="0"/>
              <a:t> para pasar de alumno, cada alumno tiene 3 fotos, su foto, la del cole y la de su obra.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89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Solo se le da adelante al </a:t>
            </a:r>
            <a:r>
              <a:rPr lang="es-ES" dirty="0" err="1"/>
              <a:t>click</a:t>
            </a:r>
            <a:r>
              <a:rPr lang="es-ES" dirty="0"/>
              <a:t> para pasar de alumno, cada alumno tiene 3 fotos, su foto, la del cole y la de su obra.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789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Solo se le da adelante al </a:t>
            </a:r>
            <a:r>
              <a:rPr lang="es-ES" dirty="0" err="1"/>
              <a:t>click</a:t>
            </a:r>
            <a:r>
              <a:rPr lang="es-ES" dirty="0"/>
              <a:t> para pasar de alumno, cada alumno tiene 3 fotos, su foto, la del cole y la de su obra.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Gotham Light" panose="02000603030000020004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416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Gotham Light" panose="02000603030000020004" pitchFamily="2" charset="0"/>
              </a:rPr>
              <a:t/>
            </a:r>
            <a:br>
              <a:rPr lang="en-US" sz="1200" dirty="0">
                <a:latin typeface="Gotham Light" panose="02000603030000020004" pitchFamily="2" charset="0"/>
              </a:rPr>
            </a:br>
            <a:r>
              <a:rPr lang="es-ES" dirty="0"/>
              <a:t>Solo se le da adelante al </a:t>
            </a:r>
            <a:r>
              <a:rPr lang="es-ES" dirty="0" err="1"/>
              <a:t>click</a:t>
            </a:r>
            <a:r>
              <a:rPr lang="es-ES" dirty="0"/>
              <a:t> para pasar de alumno, cada alumno tiene 3 fotos, su foto, la del cole y la de su obra.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Gotham Light" panose="02000603030000020004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610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Solo se le da adelante al </a:t>
            </a:r>
            <a:r>
              <a:rPr lang="es-ES" dirty="0" err="1"/>
              <a:t>click</a:t>
            </a:r>
            <a:r>
              <a:rPr lang="es-ES" dirty="0"/>
              <a:t> para pasar de alumno, cada alumno tiene 3 fotos, su foto, la del cole y la de su obra.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817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F088-3686-4FCD-92E9-9648C625CB99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D3FE-2F0C-46FB-B069-6A82F91E07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44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F088-3686-4FCD-92E9-9648C625CB99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D3FE-2F0C-46FB-B069-6A82F91E07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140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F088-3686-4FCD-92E9-9648C625CB99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D3FE-2F0C-46FB-B069-6A82F91E07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283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F088-3686-4FCD-92E9-9648C625CB99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D3FE-2F0C-46FB-B069-6A82F91E07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55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F088-3686-4FCD-92E9-9648C625CB99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D3FE-2F0C-46FB-B069-6A82F91E07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14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F088-3686-4FCD-92E9-9648C625CB99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D3FE-2F0C-46FB-B069-6A82F91E07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100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F088-3686-4FCD-92E9-9648C625CB99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D3FE-2F0C-46FB-B069-6A82F91E07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057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F088-3686-4FCD-92E9-9648C625CB99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D3FE-2F0C-46FB-B069-6A82F91E07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956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F088-3686-4FCD-92E9-9648C625CB99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D3FE-2F0C-46FB-B069-6A82F91E07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144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F088-3686-4FCD-92E9-9648C625CB99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D3FE-2F0C-46FB-B069-6A82F91E07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748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F088-3686-4FCD-92E9-9648C625CB99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2D3FE-2F0C-46FB-B069-6A82F91E07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581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8F088-3686-4FCD-92E9-9648C625CB99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2D3FE-2F0C-46FB-B069-6A82F91E07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623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23169" y="2732282"/>
            <a:ext cx="8909539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Gotham Medium" pitchFamily="2" charset="0"/>
                <a:cs typeface="Gotham Medium" pitchFamily="2" charset="0"/>
              </a:rPr>
              <a:t>CONCURSO ESCOLAR</a:t>
            </a:r>
          </a:p>
          <a:p>
            <a:pPr algn="ctr"/>
            <a:r>
              <a:rPr lang="es-ES" sz="3600" b="1" dirty="0">
                <a:latin typeface="Gotham Black" pitchFamily="50" charset="0"/>
              </a:rPr>
              <a:t>“ARAGÓN ES TU TERRITORIO”</a:t>
            </a:r>
          </a:p>
          <a:p>
            <a:pPr algn="ctr"/>
            <a:r>
              <a:rPr lang="es-ES" sz="3600" b="1" dirty="0">
                <a:latin typeface="Gotham Black" pitchFamily="50" charset="0"/>
              </a:rPr>
              <a:t>Año 2023</a:t>
            </a:r>
          </a:p>
          <a:p>
            <a:endParaRPr lang="es-ES" sz="2800" dirty="0"/>
          </a:p>
        </p:txBody>
      </p:sp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5CF0D7C0-C14A-4623-71FF-93CD6B9CB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29" y="565411"/>
            <a:ext cx="1813133" cy="7850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951" y="5589596"/>
            <a:ext cx="2566751" cy="62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3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73DF0CE-4D91-2836-B3FC-DF570D6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-1618" y="6314506"/>
            <a:ext cx="10740663" cy="76766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589560" y="111946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Gotham Black" pitchFamily="50" charset="0"/>
                <a:ea typeface="+mj-ea"/>
                <a:cs typeface="+mj-cs"/>
              </a:rPr>
              <a:t>CONCURSO ESCOLAR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dirty="0">
                <a:latin typeface="Gotham Black" pitchFamily="50" charset="0"/>
                <a:ea typeface="+mj-ea"/>
                <a:cs typeface="+mj-cs"/>
              </a:rPr>
              <a:t>“ARAGÓN ES TU TERRITORIO”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6CF7C0-0FB6-8789-CF9A-2D4F8E17FA6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Black" pitchFamily="50" charset="0"/>
                <a:cs typeface="Gotham Medium" pitchFamily="2" charset="0"/>
              </a:rPr>
              <a:t>GALARDÓN: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Categoría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A: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 err="1">
                <a:latin typeface="Gotham Light" panose="02000603030000020004" pitchFamily="2" charset="0"/>
              </a:rPr>
              <a:t>Tercer</a:t>
            </a:r>
            <a:r>
              <a:rPr lang="en-US" sz="2000" dirty="0">
                <a:latin typeface="Gotham Light" panose="02000603030000020004" pitchFamily="2" charset="0"/>
              </a:rPr>
              <a:t> </a:t>
            </a:r>
            <a:r>
              <a:rPr lang="en-US" sz="2000" dirty="0" err="1">
                <a:latin typeface="Gotham Light" panose="02000603030000020004" pitchFamily="2" charset="0"/>
              </a:rPr>
              <a:t>Ciclo</a:t>
            </a:r>
            <a:r>
              <a:rPr lang="en-US" sz="2000" dirty="0">
                <a:latin typeface="Gotham Light" panose="02000603030000020004" pitchFamily="2" charset="0"/>
              </a:rPr>
              <a:t> de </a:t>
            </a:r>
            <a:r>
              <a:rPr lang="en-US" sz="2000" dirty="0" err="1">
                <a:latin typeface="Gotham Light" panose="02000603030000020004" pitchFamily="2" charset="0"/>
              </a:rPr>
              <a:t>Educaci</a:t>
            </a:r>
            <a:r>
              <a:rPr lang="es-ES" sz="2000" dirty="0" err="1">
                <a:latin typeface="Gotham Light" panose="02000603030000020004" pitchFamily="2" charset="0"/>
              </a:rPr>
              <a:t>ón</a:t>
            </a:r>
            <a:r>
              <a:rPr lang="es-ES" sz="2000" dirty="0">
                <a:latin typeface="Gotham Light" panose="02000603030000020004" pitchFamily="2" charset="0"/>
              </a:rPr>
              <a:t> Primaria.</a:t>
            </a: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Modalidad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 err="1">
                <a:latin typeface="Gotham Light" panose="02000603030000020004" pitchFamily="2" charset="0"/>
              </a:rPr>
              <a:t>Fotografía</a:t>
            </a:r>
            <a:r>
              <a:rPr lang="en-US" sz="2000" dirty="0">
                <a:latin typeface="Gotham Light" panose="02000603030000020004" pitchFamily="2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latin typeface="Gotham Black" pitchFamily="50" charset="0"/>
              </a:rPr>
              <a:t>GRATAL AGUADO GÁLLEGO</a:t>
            </a:r>
            <a:endParaRPr lang="en-US" sz="26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 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latin typeface="Gotham Medium" pitchFamily="2" charset="0"/>
                <a:cs typeface="Gotham Medium" pitchFamily="2" charset="0"/>
              </a:rPr>
              <a:t>Centro escolar: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>
                <a:latin typeface="Gotham Light" panose="02000603030000020004" pitchFamily="2" charset="0"/>
              </a:rPr>
              <a:t>CEIP San Vicente (Huesca)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Medium" pitchFamily="2" charset="0"/>
                <a:cs typeface="Gotham Medium" pitchFamily="2" charset="0"/>
              </a:rPr>
              <a:t>Tutor: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Light" panose="02000603030000020004" pitchFamily="2" charset="0"/>
                <a:cs typeface="Gotham Medium" pitchFamily="2" charset="0"/>
              </a:rPr>
              <a:t>Luis </a:t>
            </a:r>
            <a:r>
              <a:rPr lang="en-US" sz="2000" dirty="0" err="1">
                <a:latin typeface="Gotham Light" panose="02000603030000020004" pitchFamily="2" charset="0"/>
                <a:cs typeface="Gotham Medium" pitchFamily="2" charset="0"/>
              </a:rPr>
              <a:t>Blecua</a:t>
            </a:r>
            <a:endParaRPr lang="en-US" sz="2000" dirty="0">
              <a:latin typeface="Gotham Light" panose="02000603030000020004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Título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de la </a:t>
            </a: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obra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Gotham Light" panose="02000603030000020004" pitchFamily="2" charset="0"/>
                <a:cs typeface="Gotham Medium" pitchFamily="2" charset="0"/>
              </a:rPr>
              <a:t>Te veo pero no te siento</a:t>
            </a:r>
            <a:endParaRPr lang="en-US" sz="2400" dirty="0">
              <a:latin typeface="Gotham Black" pitchFamily="50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7751C-E958-53C6-9A5B-F030FD2CD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1" r="21441"/>
          <a:stretch/>
        </p:blipFill>
        <p:spPr>
          <a:xfrm rot="5400000">
            <a:off x="6201778" y="946471"/>
            <a:ext cx="5051152" cy="49743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054094-2D6B-BDAC-CC06-D772E6A88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4235" y="1577387"/>
            <a:ext cx="5177137" cy="375735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51493F-21AB-7A83-FE4E-FE29CAC25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511" y="1804091"/>
            <a:ext cx="5066258" cy="3369061"/>
          </a:xfrm>
          <a:prstGeom prst="rect">
            <a:avLst/>
          </a:prstGeom>
        </p:spPr>
      </p:pic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B8D0E37-F5FE-9C7A-9DE8-F21C21947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" y="207065"/>
            <a:ext cx="1574338" cy="6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4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73DF0CE-4D91-2836-B3FC-DF570D6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-1618" y="6314506"/>
            <a:ext cx="10740663" cy="76766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589560" y="111946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Gotham Black" pitchFamily="50" charset="0"/>
                <a:ea typeface="+mj-ea"/>
                <a:cs typeface="+mj-cs"/>
              </a:rPr>
              <a:t>CONCURSO ESCOLAR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dirty="0">
                <a:latin typeface="Gotham Black" pitchFamily="50" charset="0"/>
                <a:ea typeface="+mj-ea"/>
                <a:cs typeface="+mj-cs"/>
              </a:rPr>
              <a:t>“ARAGÓN ES TU TERRITORIO”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6CF7C0-0FB6-8789-CF9A-2D4F8E17FA6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6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Black" pitchFamily="50" charset="0"/>
                <a:cs typeface="Gotham Medium" pitchFamily="2" charset="0"/>
              </a:rPr>
              <a:t>GALARDÓN: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Categoría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B: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s-ES" sz="2000" dirty="0">
                <a:latin typeface="Gotham Light" panose="02000603030000020004" pitchFamily="2" charset="0"/>
              </a:rPr>
              <a:t>Educación Secundaria Obligatoria.</a:t>
            </a: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Modalidad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 err="1">
                <a:latin typeface="Gotham Light" panose="02000603030000020004" pitchFamily="2" charset="0"/>
              </a:rPr>
              <a:t>Fotografía</a:t>
            </a:r>
            <a:r>
              <a:rPr lang="en-US" sz="2000" dirty="0">
                <a:latin typeface="Gotham Light" panose="02000603030000020004" pitchFamily="2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latin typeface="Gotham Black" pitchFamily="50" charset="0"/>
              </a:rPr>
              <a:t>LUCÍA GIMENO VALIENTE</a:t>
            </a:r>
            <a:endParaRPr lang="en-US" sz="26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 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latin typeface="Gotham Medium" pitchFamily="2" charset="0"/>
                <a:cs typeface="Gotham Medium" pitchFamily="2" charset="0"/>
              </a:rPr>
              <a:t>Centro escolar: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>
                <a:latin typeface="Gotham Light" panose="02000603030000020004" pitchFamily="2" charset="0"/>
              </a:rPr>
              <a:t>Colegio </a:t>
            </a:r>
            <a:r>
              <a:rPr lang="en-US" sz="2000" dirty="0" err="1">
                <a:latin typeface="Gotham Light" panose="02000603030000020004" pitchFamily="2" charset="0"/>
              </a:rPr>
              <a:t>Hijas</a:t>
            </a:r>
            <a:r>
              <a:rPr lang="en-US" sz="2000" dirty="0">
                <a:latin typeface="Gotham Light" panose="02000603030000020004" pitchFamily="2" charset="0"/>
              </a:rPr>
              <a:t> de San José (Zaragoza)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Medium" pitchFamily="2" charset="0"/>
                <a:cs typeface="Gotham Medium" pitchFamily="2" charset="0"/>
              </a:rPr>
              <a:t>Tutor: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Light" panose="02000603030000020004" pitchFamily="2" charset="0"/>
                <a:cs typeface="Gotham Medium" pitchFamily="2" charset="0"/>
              </a:rPr>
              <a:t>Antonio Ramos </a:t>
            </a:r>
            <a:r>
              <a:rPr lang="en-US" sz="2000" dirty="0" err="1">
                <a:latin typeface="Gotham Light" panose="02000603030000020004" pitchFamily="2" charset="0"/>
                <a:cs typeface="Gotham Medium" pitchFamily="2" charset="0"/>
              </a:rPr>
              <a:t>Solanas</a:t>
            </a:r>
            <a:endParaRPr lang="en-US" sz="2000" dirty="0">
              <a:latin typeface="Gotham Light" panose="02000603030000020004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Título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de la </a:t>
            </a: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obra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Gotham Light" panose="02000603030000020004" pitchFamily="2" charset="0"/>
                <a:cs typeface="Gotham Medium" pitchFamily="2" charset="0"/>
              </a:rPr>
              <a:t>La realidad de los pueblos de Aragón vs la ficción de los ojos de los turistas.</a:t>
            </a:r>
            <a:endParaRPr lang="en-U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7751C-E958-53C6-9A5B-F030FD2CD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1" r="11921"/>
          <a:stretch/>
        </p:blipFill>
        <p:spPr>
          <a:xfrm>
            <a:off x="6189421" y="962684"/>
            <a:ext cx="5051152" cy="49743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054094-2D6B-BDAC-CC06-D772E6A88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3951" y="819510"/>
            <a:ext cx="3892003" cy="518933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51493F-21AB-7A83-FE4E-FE29CAC25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9" y="1707516"/>
            <a:ext cx="5246145" cy="3500198"/>
          </a:xfrm>
          <a:prstGeom prst="rect">
            <a:avLst/>
          </a:prstGeom>
        </p:spPr>
      </p:pic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B8D0E37-F5FE-9C7A-9DE8-F21C21947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" y="207065"/>
            <a:ext cx="1574338" cy="6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10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Tm="6000">
        <p15:prstTrans prst="pageCurlDouble"/>
      </p:transition>
    </mc:Choice>
    <mc:Fallback xmlns="">
      <p:transition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73DF0CE-4D91-2836-B3FC-DF570D6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-1618" y="6314506"/>
            <a:ext cx="10740663" cy="76766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589560" y="111946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Gotham Black" pitchFamily="50" charset="0"/>
                <a:ea typeface="+mj-ea"/>
                <a:cs typeface="+mj-cs"/>
              </a:rPr>
              <a:t>CONCURSO ESCOLAR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dirty="0">
                <a:latin typeface="Gotham Black" pitchFamily="50" charset="0"/>
                <a:ea typeface="+mj-ea"/>
                <a:cs typeface="+mj-cs"/>
              </a:rPr>
              <a:t>“ARAGÓN ES TU TERRITORIO”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6CF7C0-0FB6-8789-CF9A-2D4F8E17FA6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Black" pitchFamily="50" charset="0"/>
                <a:cs typeface="Gotham Medium" pitchFamily="2" charset="0"/>
              </a:rPr>
              <a:t>GALARDÓN: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Categoría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B: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 err="1">
                <a:latin typeface="Gotham Light" panose="02000603030000020004" pitchFamily="2" charset="0"/>
              </a:rPr>
              <a:t>Educación</a:t>
            </a:r>
            <a:r>
              <a:rPr lang="en-US" sz="2000" dirty="0">
                <a:latin typeface="Gotham Light" panose="02000603030000020004" pitchFamily="2" charset="0"/>
              </a:rPr>
              <a:t> </a:t>
            </a:r>
            <a:r>
              <a:rPr lang="en-US" sz="2000" dirty="0" err="1">
                <a:latin typeface="Gotham Light" panose="02000603030000020004" pitchFamily="2" charset="0"/>
              </a:rPr>
              <a:t>Secundaria</a:t>
            </a:r>
            <a:r>
              <a:rPr lang="en-US" sz="2000" dirty="0">
                <a:latin typeface="Gotham Light" panose="02000603030000020004" pitchFamily="2" charset="0"/>
              </a:rPr>
              <a:t> </a:t>
            </a:r>
            <a:r>
              <a:rPr lang="en-US" sz="2000" dirty="0" err="1">
                <a:latin typeface="Gotham Light" panose="02000603030000020004" pitchFamily="2" charset="0"/>
              </a:rPr>
              <a:t>Obligatoria</a:t>
            </a:r>
            <a:r>
              <a:rPr lang="en-US" sz="2000" dirty="0">
                <a:latin typeface="Gotham Light" panose="02000603030000020004" pitchFamily="2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Modalidad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 err="1">
                <a:latin typeface="Gotham Light" panose="02000603030000020004" pitchFamily="2" charset="0"/>
              </a:rPr>
              <a:t>Cartografía</a:t>
            </a:r>
            <a:r>
              <a:rPr lang="en-US" sz="2000" dirty="0">
                <a:latin typeface="Gotham Light" panose="02000603030000020004" pitchFamily="2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latin typeface="Gotham Black" pitchFamily="50" charset="0"/>
              </a:rPr>
              <a:t>DANNY HERMAN</a:t>
            </a:r>
            <a:endParaRPr lang="en-US" sz="26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 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latin typeface="Gotham Medium" pitchFamily="2" charset="0"/>
                <a:cs typeface="Gotham Medium" pitchFamily="2" charset="0"/>
              </a:rPr>
              <a:t>Centro escolar: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>
                <a:latin typeface="Gotham Light" panose="02000603030000020004" pitchFamily="2" charset="0"/>
              </a:rPr>
              <a:t>IES Bajo Aragón – </a:t>
            </a:r>
            <a:r>
              <a:rPr lang="en-US" sz="2000" dirty="0" err="1">
                <a:latin typeface="Gotham Light" panose="02000603030000020004" pitchFamily="2" charset="0"/>
              </a:rPr>
              <a:t>Alcañiz</a:t>
            </a:r>
            <a:r>
              <a:rPr lang="en-US" sz="2000" dirty="0">
                <a:latin typeface="Gotham Light" panose="02000603030000020004" pitchFamily="2" charset="0"/>
              </a:rPr>
              <a:t> (</a:t>
            </a:r>
            <a:r>
              <a:rPr lang="en-US" sz="2000" dirty="0" err="1">
                <a:latin typeface="Gotham Light" panose="02000603030000020004" pitchFamily="2" charset="0"/>
              </a:rPr>
              <a:t>Teruel</a:t>
            </a:r>
            <a:r>
              <a:rPr lang="en-US" sz="2000" dirty="0">
                <a:latin typeface="Gotham Light" panose="02000603030000020004" pitchFamily="2" charset="0"/>
              </a:rPr>
              <a:t>).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Medium" pitchFamily="2" charset="0"/>
                <a:cs typeface="Gotham Medium" pitchFamily="2" charset="0"/>
              </a:rPr>
              <a:t>Tutor: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Light" panose="02000603030000020004" pitchFamily="2" charset="0"/>
                <a:cs typeface="Gotham Medium" pitchFamily="2" charset="0"/>
              </a:rPr>
              <a:t>Juan Pérez Ventura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Título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de la </a:t>
            </a: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obra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Gotham Light" panose="02000603030000020004" pitchFamily="2" charset="0"/>
                <a:cs typeface="Gotham Medium" pitchFamily="2" charset="0"/>
              </a:rPr>
              <a:t>Árboles singulares de Aragón.</a:t>
            </a:r>
            <a:endParaRPr lang="en-US" sz="2000" dirty="0">
              <a:latin typeface="Gotham Light" panose="02000603030000020004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 Black" pitchFamily="50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7751C-E958-53C6-9A5B-F030FD2CD4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8" b="11316"/>
          <a:stretch/>
        </p:blipFill>
        <p:spPr>
          <a:xfrm>
            <a:off x="6060845" y="1130127"/>
            <a:ext cx="5259296" cy="45971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054094-2D6B-BDAC-CC06-D772E6A88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68677" y="1480945"/>
            <a:ext cx="5468083" cy="38664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51493F-21AB-7A83-FE4E-FE29CAC25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5463" y="1404686"/>
            <a:ext cx="5377082" cy="4048627"/>
          </a:xfrm>
          <a:prstGeom prst="rect">
            <a:avLst/>
          </a:prstGeom>
        </p:spPr>
      </p:pic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B8D0E37-F5FE-9C7A-9DE8-F21C21947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" y="207065"/>
            <a:ext cx="1574338" cy="6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1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Tm="6000">
        <p15:prstTrans prst="pageCurlDouble"/>
      </p:transition>
    </mc:Choice>
    <mc:Fallback xmlns="">
      <p:transition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73DF0CE-4D91-2836-B3FC-DF570D6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-1618" y="6314506"/>
            <a:ext cx="10740663" cy="76766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589560" y="111946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Gotham Black" pitchFamily="50" charset="0"/>
                <a:ea typeface="+mj-ea"/>
                <a:cs typeface="+mj-cs"/>
              </a:rPr>
              <a:t>CONCURSO ESCOLAR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dirty="0">
                <a:latin typeface="Gotham Black" pitchFamily="50" charset="0"/>
                <a:ea typeface="+mj-ea"/>
                <a:cs typeface="+mj-cs"/>
              </a:rPr>
              <a:t>“ARAGÓN ES TU TERRITORIO”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6CF7C0-0FB6-8789-CF9A-2D4F8E17FA6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Black" pitchFamily="50" charset="0"/>
                <a:cs typeface="Gotham Medium" pitchFamily="2" charset="0"/>
              </a:rPr>
              <a:t>ÁCCESIT: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Categoría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B: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 err="1">
                <a:latin typeface="Gotham Light" panose="02000603030000020004" pitchFamily="2" charset="0"/>
              </a:rPr>
              <a:t>Educación</a:t>
            </a:r>
            <a:r>
              <a:rPr lang="en-US" sz="2000" dirty="0">
                <a:latin typeface="Gotham Light" panose="02000603030000020004" pitchFamily="2" charset="0"/>
              </a:rPr>
              <a:t> </a:t>
            </a:r>
            <a:r>
              <a:rPr lang="en-US" sz="2000" dirty="0" err="1">
                <a:latin typeface="Gotham Light" panose="02000603030000020004" pitchFamily="2" charset="0"/>
              </a:rPr>
              <a:t>Secundaria</a:t>
            </a:r>
            <a:r>
              <a:rPr lang="en-US" sz="2000" dirty="0">
                <a:latin typeface="Gotham Light" panose="02000603030000020004" pitchFamily="2" charset="0"/>
              </a:rPr>
              <a:t> </a:t>
            </a:r>
            <a:r>
              <a:rPr lang="en-US" sz="2000" dirty="0" err="1">
                <a:latin typeface="Gotham Light" panose="02000603030000020004" pitchFamily="2" charset="0"/>
              </a:rPr>
              <a:t>Obligatoria</a:t>
            </a:r>
            <a:r>
              <a:rPr lang="en-US" sz="2000" dirty="0">
                <a:latin typeface="Gotham Light" panose="02000603030000020004" pitchFamily="2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Modalidad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 err="1">
                <a:latin typeface="Gotham Light" panose="02000603030000020004" pitchFamily="2" charset="0"/>
              </a:rPr>
              <a:t>Cartografía</a:t>
            </a:r>
            <a:r>
              <a:rPr lang="en-US" sz="2000" dirty="0">
                <a:latin typeface="Gotham Light" panose="02000603030000020004" pitchFamily="2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latin typeface="Gotham Black" pitchFamily="50" charset="0"/>
              </a:rPr>
              <a:t>ANA FRANCISCO MARTÍNEZ</a:t>
            </a:r>
            <a:endParaRPr lang="en-US" sz="26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 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latin typeface="Gotham Medium" pitchFamily="2" charset="0"/>
                <a:cs typeface="Gotham Medium" pitchFamily="2" charset="0"/>
              </a:rPr>
              <a:t>Centro escolar: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>
                <a:latin typeface="Gotham Light" panose="02000603030000020004" pitchFamily="2" charset="0"/>
              </a:rPr>
              <a:t>Colegio </a:t>
            </a:r>
            <a:r>
              <a:rPr lang="en-US" sz="2000" dirty="0" err="1">
                <a:latin typeface="Gotham Light" panose="02000603030000020004" pitchFamily="2" charset="0"/>
              </a:rPr>
              <a:t>Compañía</a:t>
            </a:r>
            <a:r>
              <a:rPr lang="en-US" sz="2000" dirty="0">
                <a:latin typeface="Gotham Light" panose="02000603030000020004" pitchFamily="2" charset="0"/>
              </a:rPr>
              <a:t> de María. Zaragoza.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Tutora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Light" panose="02000603030000020004" pitchFamily="2" charset="0"/>
                <a:cs typeface="Gotham Medium" pitchFamily="2" charset="0"/>
              </a:rPr>
              <a:t>Mercedes </a:t>
            </a:r>
            <a:r>
              <a:rPr lang="en-US" sz="2000" dirty="0" err="1">
                <a:latin typeface="Gotham Light" panose="02000603030000020004" pitchFamily="2" charset="0"/>
                <a:cs typeface="Gotham Medium" pitchFamily="2" charset="0"/>
              </a:rPr>
              <a:t>Lasaosa</a:t>
            </a:r>
            <a:r>
              <a:rPr lang="en-US" sz="2000" dirty="0">
                <a:latin typeface="Gotham Light" panose="02000603030000020004" pitchFamily="2" charset="0"/>
                <a:cs typeface="Gotham Medium" pitchFamily="2" charset="0"/>
              </a:rPr>
              <a:t> Sánchez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Título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de la </a:t>
            </a: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obra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Gotham Light" panose="02000603030000020004" pitchFamily="2" charset="0"/>
                <a:cs typeface="Gotham Medium" pitchFamily="2" charset="0"/>
              </a:rPr>
              <a:t>Bodegas de Aragón.</a:t>
            </a:r>
            <a:endParaRPr lang="en-US" sz="2000" dirty="0"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 Black" pitchFamily="50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7751C-E958-53C6-9A5B-F030FD2CD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4" r="15454"/>
          <a:stretch/>
        </p:blipFill>
        <p:spPr>
          <a:xfrm rot="5400000">
            <a:off x="6102084" y="727257"/>
            <a:ext cx="5176816" cy="53738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054094-2D6B-BDAC-CC06-D772E6A88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8700" y="586278"/>
            <a:ext cx="4106333" cy="550342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51493F-21AB-7A83-FE4E-FE29CAC25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0194" y="1546442"/>
            <a:ext cx="5646721" cy="3764480"/>
          </a:xfrm>
          <a:prstGeom prst="rect">
            <a:avLst/>
          </a:prstGeom>
        </p:spPr>
      </p:pic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B8D0E37-F5FE-9C7A-9DE8-F21C21947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" y="207065"/>
            <a:ext cx="1574338" cy="6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9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Tm="6000">
        <p15:prstTrans prst="pageCurlDouble"/>
      </p:transition>
    </mc:Choice>
    <mc:Fallback xmlns="">
      <p:transition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73DF0CE-4D91-2836-B3FC-DF570D6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-1618" y="6314506"/>
            <a:ext cx="10740663" cy="76766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589560" y="111946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Gotham Black" pitchFamily="50" charset="0"/>
                <a:ea typeface="+mj-ea"/>
                <a:cs typeface="+mj-cs"/>
              </a:rPr>
              <a:t>CONCURSO ESCOLAR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dirty="0">
                <a:latin typeface="Gotham Black" pitchFamily="50" charset="0"/>
                <a:ea typeface="+mj-ea"/>
                <a:cs typeface="+mj-cs"/>
              </a:rPr>
              <a:t>“ARAGÓN ES TU TERRITORIO”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6CF7C0-0FB6-8789-CF9A-2D4F8E17FA6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Black" pitchFamily="50" charset="0"/>
                <a:cs typeface="Gotham Medium" pitchFamily="2" charset="0"/>
              </a:rPr>
              <a:t>GALARDÓN: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Categoría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C: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 err="1">
                <a:latin typeface="Gotham Light" panose="02000603030000020004" pitchFamily="2" charset="0"/>
              </a:rPr>
              <a:t>Bachillerato</a:t>
            </a:r>
            <a:r>
              <a:rPr lang="en-US" sz="2000" dirty="0">
                <a:latin typeface="Gotham Light" panose="02000603030000020004" pitchFamily="2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Modalidad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 err="1">
                <a:latin typeface="Gotham Light" panose="02000603030000020004" pitchFamily="2" charset="0"/>
              </a:rPr>
              <a:t>Fotografía</a:t>
            </a:r>
            <a:r>
              <a:rPr lang="en-US" sz="2000" dirty="0">
                <a:latin typeface="Gotham Light" panose="02000603030000020004" pitchFamily="2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latin typeface="Gotham Black" pitchFamily="50" charset="0"/>
              </a:rPr>
              <a:t>BELÉN TRUJILLO LAFUENTE</a:t>
            </a:r>
            <a:endParaRPr lang="en-US" sz="26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 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latin typeface="Gotham Medium" pitchFamily="2" charset="0"/>
                <a:cs typeface="Gotham Medium" pitchFamily="2" charset="0"/>
              </a:rPr>
              <a:t>Centro escolar: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>
                <a:latin typeface="Gotham Light" panose="02000603030000020004" pitchFamily="2" charset="0"/>
              </a:rPr>
              <a:t>I.E.S. Clara </a:t>
            </a:r>
            <a:r>
              <a:rPr lang="en-US" sz="2000" dirty="0" err="1">
                <a:latin typeface="Gotham Light" panose="02000603030000020004" pitchFamily="2" charset="0"/>
              </a:rPr>
              <a:t>Campoamor</a:t>
            </a:r>
            <a:r>
              <a:rPr lang="en-US" sz="2000" dirty="0">
                <a:latin typeface="Gotham Light" panose="02000603030000020004" pitchFamily="2" charset="0"/>
              </a:rPr>
              <a:t> Rodríguez. Zaragoza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Tutora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Light" panose="02000603030000020004" pitchFamily="2" charset="0"/>
                <a:cs typeface="Gotham Medium" pitchFamily="2" charset="0"/>
              </a:rPr>
              <a:t>Mª Victoria Lite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Título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de la </a:t>
            </a: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obra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Gotham Light" panose="02000603030000020004" pitchFamily="2" charset="0"/>
                <a:cs typeface="Gotham Medium" pitchFamily="2" charset="0"/>
              </a:rPr>
              <a:t>Castillos Naturales.</a:t>
            </a:r>
            <a:endParaRPr lang="en-US" sz="2000" dirty="0"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 Black" pitchFamily="50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7751C-E958-53C6-9A5B-F030FD2CD4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6498"/>
          <a:stretch/>
        </p:blipFill>
        <p:spPr>
          <a:xfrm>
            <a:off x="6680793" y="837125"/>
            <a:ext cx="4289810" cy="51541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054094-2D6B-BDAC-CC06-D772E6A88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5683" y="2247528"/>
            <a:ext cx="5426547" cy="233682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51493F-21AB-7A83-FE4E-FE29CAC25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1454" y="1594178"/>
            <a:ext cx="5425962" cy="3640004"/>
          </a:xfrm>
          <a:prstGeom prst="rect">
            <a:avLst/>
          </a:prstGeom>
        </p:spPr>
      </p:pic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B8D0E37-F5FE-9C7A-9DE8-F21C21947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" y="207065"/>
            <a:ext cx="1574338" cy="6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54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Tm="6000">
        <p15:prstTrans prst="pageCurlDouble"/>
      </p:transition>
    </mc:Choice>
    <mc:Fallback xmlns="">
      <p:transition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73DF0CE-4D91-2836-B3FC-DF570D6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-1618" y="6314506"/>
            <a:ext cx="10740663" cy="76766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589560" y="111946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Gotham Black" pitchFamily="50" charset="0"/>
                <a:ea typeface="+mj-ea"/>
                <a:cs typeface="+mj-cs"/>
              </a:rPr>
              <a:t>CONCURSO ESCOLAR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dirty="0">
                <a:latin typeface="Gotham Black" pitchFamily="50" charset="0"/>
                <a:ea typeface="+mj-ea"/>
                <a:cs typeface="+mj-cs"/>
              </a:rPr>
              <a:t>“ARAGÓN ES TU TERRITORIO”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6CF7C0-0FB6-8789-CF9A-2D4F8E17FA6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Black" pitchFamily="50" charset="0"/>
                <a:cs typeface="Gotham Medium" pitchFamily="2" charset="0"/>
              </a:rPr>
              <a:t>ÁCCESIT: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Categoría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C: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s-ES" sz="2000" dirty="0">
                <a:latin typeface="Gotham Light" panose="02000603030000020004" pitchFamily="2" charset="0"/>
              </a:rPr>
              <a:t>Bachillerato.</a:t>
            </a: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Modalidad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 err="1">
                <a:latin typeface="Gotham Light" panose="02000603030000020004" pitchFamily="2" charset="0"/>
              </a:rPr>
              <a:t>Fotografía</a:t>
            </a:r>
            <a:r>
              <a:rPr lang="en-US" sz="2000" dirty="0">
                <a:latin typeface="Gotham Light" panose="02000603030000020004" pitchFamily="2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latin typeface="Gotham Black" pitchFamily="50" charset="0"/>
              </a:rPr>
              <a:t>PABLO BUJ CALAHORRA</a:t>
            </a:r>
            <a:endParaRPr lang="en-US" sz="26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 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latin typeface="Gotham Medium" pitchFamily="2" charset="0"/>
                <a:cs typeface="Gotham Medium" pitchFamily="2" charset="0"/>
              </a:rPr>
              <a:t>Centro escolar:</a:t>
            </a:r>
            <a:r>
              <a:rPr lang="en-US" sz="2000" dirty="0">
                <a:latin typeface="Gotham Light" panose="02000603030000020004" pitchFamily="2" charset="0"/>
              </a:rPr>
              <a:t/>
            </a:r>
            <a:br>
              <a:rPr lang="en-US" sz="2000" dirty="0">
                <a:latin typeface="Gotham Light" panose="02000603030000020004" pitchFamily="2" charset="0"/>
              </a:rPr>
            </a:br>
            <a:r>
              <a:rPr lang="en-US" sz="2000" dirty="0">
                <a:latin typeface="Gotham Light" panose="02000603030000020004" pitchFamily="2" charset="0"/>
              </a:rPr>
              <a:t>Colegio </a:t>
            </a:r>
            <a:r>
              <a:rPr lang="en-US" sz="2000" dirty="0" err="1">
                <a:latin typeface="Gotham Light" panose="02000603030000020004" pitchFamily="2" charset="0"/>
              </a:rPr>
              <a:t>Compañía</a:t>
            </a:r>
            <a:r>
              <a:rPr lang="en-US" sz="2000" dirty="0">
                <a:latin typeface="Gotham Light" panose="02000603030000020004" pitchFamily="2" charset="0"/>
              </a:rPr>
              <a:t> de María. Zaragoza.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Tutora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Light" panose="02000603030000020004" pitchFamily="2" charset="0"/>
                <a:cs typeface="Gotham Medium" pitchFamily="2" charset="0"/>
              </a:rPr>
              <a:t>Mercedes </a:t>
            </a:r>
            <a:r>
              <a:rPr lang="en-US" sz="2000" dirty="0" err="1">
                <a:latin typeface="Gotham Light" panose="02000603030000020004" pitchFamily="2" charset="0"/>
                <a:cs typeface="Gotham Medium" pitchFamily="2" charset="0"/>
              </a:rPr>
              <a:t>Lasaosa</a:t>
            </a:r>
            <a:r>
              <a:rPr lang="en-US" sz="2000" dirty="0">
                <a:latin typeface="Gotham Light" panose="02000603030000020004" pitchFamily="2" charset="0"/>
                <a:cs typeface="Gotham Medium" pitchFamily="2" charset="0"/>
              </a:rPr>
              <a:t> Sánchez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 Medium" pitchFamily="2" charset="0"/>
              <a:cs typeface="Gotham Medium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Título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 de la </a:t>
            </a:r>
            <a:r>
              <a:rPr lang="en-US" sz="2000" dirty="0" err="1">
                <a:latin typeface="Gotham Medium" pitchFamily="2" charset="0"/>
                <a:cs typeface="Gotham Medium" pitchFamily="2" charset="0"/>
              </a:rPr>
              <a:t>obra</a:t>
            </a:r>
            <a:r>
              <a:rPr lang="en-US" sz="2000" dirty="0">
                <a:latin typeface="Gotham Medium" pitchFamily="2" charset="0"/>
                <a:cs typeface="Gotham Medium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Gotham Light" panose="02000603030000020004" pitchFamily="2" charset="0"/>
                <a:cs typeface="Gotham Medium" pitchFamily="2" charset="0"/>
              </a:rPr>
              <a:t>Hombre y paisaje.</a:t>
            </a:r>
            <a:endParaRPr lang="en-U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7751C-E958-53C6-9A5B-F030FD2CD4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2" r="17195"/>
          <a:stretch/>
        </p:blipFill>
        <p:spPr>
          <a:xfrm rot="5400000">
            <a:off x="6290279" y="1084735"/>
            <a:ext cx="5070837" cy="46588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054094-2D6B-BDAC-CC06-D772E6A88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0177" y="888754"/>
            <a:ext cx="4084856" cy="51060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51493F-21AB-7A83-FE4E-FE29CAC25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3891" y="1777474"/>
            <a:ext cx="5066257" cy="3377504"/>
          </a:xfrm>
          <a:prstGeom prst="rect">
            <a:avLst/>
          </a:prstGeom>
        </p:spPr>
      </p:pic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B8D0E37-F5FE-9C7A-9DE8-F21C21947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" y="207065"/>
            <a:ext cx="1574338" cy="6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8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fade/>
      </p:transition>
    </mc:Choice>
    <mc:Fallback xmlns="">
      <p:transition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244</Words>
  <Application>Microsoft Office PowerPoint</Application>
  <PresentationFormat>Panorámica</PresentationFormat>
  <Paragraphs>108</Paragraphs>
  <Slides>7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Gotham Black</vt:lpstr>
      <vt:lpstr>Gotham Light</vt:lpstr>
      <vt:lpstr>Gotham Medium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Instituto Geográfico de Aragón</dc:creator>
  <cp:lastModifiedBy>Instituto Geográfico de Aragón</cp:lastModifiedBy>
  <cp:revision>13</cp:revision>
  <dcterms:created xsi:type="dcterms:W3CDTF">2023-09-07T14:18:09Z</dcterms:created>
  <dcterms:modified xsi:type="dcterms:W3CDTF">2023-09-08T11:50:47Z</dcterms:modified>
</cp:coreProperties>
</file>