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5D61-3E64-494B-B8CA-1A530B2A7151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D0CAE-6AE1-4DD9-A962-4E79620124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31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pista de audio que hay en esta diapo se repite hasta el fin de los alumnos, cuando llega al sexto alumno vamos a meter un </a:t>
            </a:r>
            <a:r>
              <a:rPr lang="es-ES" dirty="0" err="1"/>
              <a:t>fade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y ya cambiamos de diapo.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70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CELIA LORENTE GASCÓN (C.R.A. TERUEL 1)</a:t>
            </a:r>
          </a:p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NEKANE MARTÍNEZ MELERO (</a:t>
            </a:r>
            <a:r>
              <a:rPr lang="en-US" sz="1200" dirty="0">
                <a:latin typeface="Gotham Light" panose="02000603030000020004" pitchFamily="2" charset="0"/>
              </a:rPr>
              <a:t>C.E.I.P. Alfredo </a:t>
            </a:r>
            <a:r>
              <a:rPr lang="en-US" sz="1200" dirty="0" err="1">
                <a:latin typeface="Gotham Light" panose="02000603030000020004" pitchFamily="2" charset="0"/>
              </a:rPr>
              <a:t>Muíños</a:t>
            </a:r>
            <a:r>
              <a:rPr lang="en-US" sz="1200" dirty="0">
                <a:latin typeface="Gotham Light" panose="02000603030000020004" pitchFamily="2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50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CARLA PÉTRIZ MULLOR (COMPAÑÍA DE MARÍA)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13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otham Black" pitchFamily="50" charset="0"/>
              </a:rPr>
              <a:t>RAÚL MAGALLÓN RAMÓN (</a:t>
            </a:r>
            <a:r>
              <a:rPr lang="en-US" sz="1200" dirty="0">
                <a:latin typeface="Gotham Light" panose="02000603030000020004" pitchFamily="2" charset="0"/>
              </a:rPr>
              <a:t>I.E.S. Clara </a:t>
            </a:r>
            <a:r>
              <a:rPr lang="en-US" sz="1200" dirty="0" err="1">
                <a:latin typeface="Gotham Light" panose="02000603030000020004" pitchFamily="2" charset="0"/>
              </a:rPr>
              <a:t>Campoamor</a:t>
            </a:r>
            <a:r>
              <a:rPr lang="en-US" sz="1200" dirty="0">
                <a:latin typeface="Gotham Light" panose="02000603030000020004" pitchFamily="2" charset="0"/>
              </a:rPr>
              <a:t> Rodríguez. Zaragoza)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Gotham Light" panose="0200060303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602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otham Black" pitchFamily="50" charset="0"/>
              </a:rPr>
              <a:t>BERTA VENTURA LARA (</a:t>
            </a:r>
            <a:r>
              <a:rPr lang="en-US" sz="1200" dirty="0">
                <a:latin typeface="Gotham Light" panose="02000603030000020004" pitchFamily="2" charset="0"/>
              </a:rPr>
              <a:t>I.E.S. Clara </a:t>
            </a:r>
            <a:r>
              <a:rPr lang="en-US" sz="1200" dirty="0" err="1">
                <a:latin typeface="Gotham Light" panose="02000603030000020004" pitchFamily="2" charset="0"/>
              </a:rPr>
              <a:t>Campoamor</a:t>
            </a:r>
            <a:r>
              <a:rPr lang="en-US" sz="1200" dirty="0">
                <a:latin typeface="Gotham Light" panose="02000603030000020004" pitchFamily="2" charset="0"/>
              </a:rPr>
              <a:t> Rodríguez. Zaragoza)</a:t>
            </a:r>
            <a:br>
              <a:rPr lang="en-US" sz="1200" dirty="0">
                <a:latin typeface="Gotham Light" panose="02000603030000020004" pitchFamily="2" charset="0"/>
              </a:rPr>
            </a:b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Gotham Light" panose="0200060303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otham Black" pitchFamily="50" charset="0"/>
              </a:rPr>
              <a:t>MARÍA VICTORIA FACI PÉREZ</a:t>
            </a:r>
            <a:r>
              <a:rPr lang="en-US" sz="1200" dirty="0">
                <a:latin typeface="Gotham Light" panose="02000603030000020004" pitchFamily="2" charset="0"/>
              </a:rPr>
              <a:t> </a:t>
            </a:r>
            <a:r>
              <a:rPr lang="es-ES" dirty="0"/>
              <a:t>(COMPAÑÍA DE MARÍA)</a:t>
            </a:r>
            <a:br>
              <a:rPr lang="es-ES" dirty="0"/>
            </a:b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80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74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75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4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74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77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3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2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98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19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32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71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33473-FF62-48F4-A407-9033E6B3E33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6F12-2D52-4C6B-B935-265B9665EB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60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333632" y="2528865"/>
            <a:ext cx="114670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otham Medium" pitchFamily="2" charset="0"/>
                <a:cs typeface="Gotham Medium" pitchFamily="2" charset="0"/>
              </a:rPr>
              <a:t>CONCURSO ESCOLAR</a:t>
            </a:r>
          </a:p>
          <a:p>
            <a:pPr algn="ctr"/>
            <a:r>
              <a:rPr lang="es-E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Gotham Black" pitchFamily="50" charset="0"/>
              </a:rPr>
              <a:t>“ARAGÓN ES TU </a:t>
            </a:r>
            <a:r>
              <a:rPr lang="es-E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Black" pitchFamily="50" charset="0"/>
              </a:rPr>
              <a:t>TERRITORIO”</a:t>
            </a:r>
          </a:p>
          <a:p>
            <a:pPr algn="ctr"/>
            <a:r>
              <a:rPr lang="es-E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Black" pitchFamily="50" charset="0"/>
              </a:rPr>
              <a:t>Año 2022</a:t>
            </a:r>
            <a:endParaRPr lang="es-ES" sz="3600" dirty="0">
              <a:solidFill>
                <a:schemeClr val="tx1">
                  <a:lumMod val="95000"/>
                  <a:lumOff val="5000"/>
                </a:schemeClr>
              </a:solidFill>
              <a:latin typeface="Gotham Black" pitchFamily="50" charset="0"/>
            </a:endParaRPr>
          </a:p>
          <a:p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CF0D7C0-C14A-4623-71FF-93CD6B9CB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9" y="565411"/>
            <a:ext cx="1625475" cy="703831"/>
          </a:xfrm>
          <a:prstGeom prst="rect">
            <a:avLst/>
          </a:prstGeom>
        </p:spPr>
      </p:pic>
      <p:pic>
        <p:nvPicPr>
          <p:cNvPr id="7" name="Imagen 6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AFBA05FB-D90F-5434-322E-C185169B3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9"/>
          <a:stretch/>
        </p:blipFill>
        <p:spPr>
          <a:xfrm>
            <a:off x="9082216" y="5485340"/>
            <a:ext cx="2718487" cy="642505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222D487-1F11-81A6-AB24-F93EC825D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82" y="5485340"/>
            <a:ext cx="1688904" cy="5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A: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Tercer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Ciclo</a:t>
            </a:r>
            <a:r>
              <a:rPr lang="en-US" sz="2000" dirty="0">
                <a:latin typeface="Gotham Light" panose="02000603030000020004" pitchFamily="2" charset="0"/>
              </a:rPr>
              <a:t> de </a:t>
            </a:r>
            <a:r>
              <a:rPr lang="en-US" sz="2000" dirty="0" err="1">
                <a:latin typeface="Gotham Light" panose="02000603030000020004" pitchFamily="2" charset="0"/>
              </a:rPr>
              <a:t>Educaci</a:t>
            </a:r>
            <a:r>
              <a:rPr lang="es-ES" sz="2000" dirty="0" err="1">
                <a:latin typeface="Gotham Light" panose="02000603030000020004" pitchFamily="2" charset="0"/>
              </a:rPr>
              <a:t>ón</a:t>
            </a:r>
            <a:r>
              <a:rPr lang="es-ES" sz="2000" dirty="0">
                <a:latin typeface="Gotham Light" panose="02000603030000020004" pitchFamily="2" charset="0"/>
              </a:rPr>
              <a:t> Primaria.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CELIA LORENTE GASCÓN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C.R.A. </a:t>
            </a:r>
            <a:r>
              <a:rPr lang="en-US" sz="2000" dirty="0" err="1">
                <a:latin typeface="Gotham Light" panose="02000603030000020004" pitchFamily="2" charset="0"/>
              </a:rPr>
              <a:t>Teruel</a:t>
            </a:r>
            <a:r>
              <a:rPr lang="en-US" sz="2000" dirty="0">
                <a:latin typeface="Gotham Light" panose="02000603030000020004" pitchFamily="2" charset="0"/>
              </a:rPr>
              <a:t> 1. Perales de </a:t>
            </a:r>
            <a:r>
              <a:rPr lang="en-US" sz="2000" dirty="0" err="1">
                <a:latin typeface="Gotham Light" panose="02000603030000020004" pitchFamily="2" charset="0"/>
              </a:rPr>
              <a:t>Alfambra</a:t>
            </a:r>
            <a:r>
              <a:rPr lang="en-US" sz="2000" dirty="0">
                <a:latin typeface="Gotham Light" panose="02000603030000020004" pitchFamily="2" charset="0"/>
              </a:rPr>
              <a:t> (</a:t>
            </a:r>
            <a:r>
              <a:rPr lang="en-US" sz="2000" dirty="0" err="1">
                <a:latin typeface="Gotham Light" panose="02000603030000020004" pitchFamily="2" charset="0"/>
              </a:rPr>
              <a:t>Teruel</a:t>
            </a:r>
            <a:r>
              <a:rPr lang="en-US" sz="2000" dirty="0">
                <a:latin typeface="Gotham Light" panose="02000603030000020004" pitchFamily="2" charset="0"/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Nuria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Izquierdo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Domingo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La bañera de los dinosaurios de Galve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4" t="23624" r="25619" b="24408"/>
          <a:stretch/>
        </p:blipFill>
        <p:spPr>
          <a:xfrm rot="5400000">
            <a:off x="6177064" y="1032970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690" y="933098"/>
            <a:ext cx="3832991" cy="5127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83891" y="1566380"/>
            <a:ext cx="5066258" cy="3799693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7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A: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Tercer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Ciclo</a:t>
            </a:r>
            <a:r>
              <a:rPr lang="en-US" sz="2000" dirty="0">
                <a:latin typeface="Gotham Light" panose="02000603030000020004" pitchFamily="2" charset="0"/>
              </a:rPr>
              <a:t> de </a:t>
            </a:r>
            <a:r>
              <a:rPr lang="en-US" sz="2000" dirty="0" err="1">
                <a:latin typeface="Gotham Light" panose="02000603030000020004" pitchFamily="2" charset="0"/>
              </a:rPr>
              <a:t>Educaci</a:t>
            </a:r>
            <a:r>
              <a:rPr lang="es-ES" sz="2000" dirty="0" err="1">
                <a:latin typeface="Gotham Light" panose="02000603030000020004" pitchFamily="2" charset="0"/>
              </a:rPr>
              <a:t>ón</a:t>
            </a:r>
            <a:r>
              <a:rPr lang="es-ES" sz="2000" dirty="0">
                <a:latin typeface="Gotham Light" panose="02000603030000020004" pitchFamily="2" charset="0"/>
              </a:rPr>
              <a:t> Primaria.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NEKANE MARTÍNEZ MELERO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C.E.I.P. Alfredo </a:t>
            </a:r>
            <a:r>
              <a:rPr lang="en-US" sz="2000" dirty="0" err="1">
                <a:latin typeface="Gotham Light" panose="02000603030000020004" pitchFamily="2" charset="0"/>
              </a:rPr>
              <a:t>Muíños</a:t>
            </a:r>
            <a:r>
              <a:rPr lang="en-US" sz="2000" dirty="0">
                <a:latin typeface="Gotham Light" panose="02000603030000020004" pitchFamily="2" charset="0"/>
              </a:rPr>
              <a:t>, </a:t>
            </a:r>
            <a:r>
              <a:rPr lang="en-US" sz="2000" dirty="0" err="1">
                <a:latin typeface="Gotham Light" panose="02000603030000020004" pitchFamily="2" charset="0"/>
              </a:rPr>
              <a:t>Remolinos</a:t>
            </a:r>
            <a:r>
              <a:rPr lang="en-US" sz="2000" dirty="0">
                <a:latin typeface="Gotham Light" panose="02000603030000020004" pitchFamily="2" charset="0"/>
              </a:rPr>
              <a:t> 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Mª Eugenia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Betoré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Remolinos, el pueblo dónde los sueños se hacen realidad</a:t>
            </a: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5" b="13035"/>
          <a:stretch/>
        </p:blipFill>
        <p:spPr>
          <a:xfrm>
            <a:off x="6177064" y="937970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690" y="933098"/>
            <a:ext cx="3832991" cy="5127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891" y="1566380"/>
            <a:ext cx="5066257" cy="3799693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6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Educación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Secundaria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Obligatoria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Cartografía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CARLA PÉTRIZ MULLOR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Colegio </a:t>
            </a:r>
            <a:r>
              <a:rPr lang="en-US" sz="2000" dirty="0" err="1">
                <a:latin typeface="Gotham Light" panose="02000603030000020004" pitchFamily="2" charset="0"/>
              </a:rPr>
              <a:t>Compañía</a:t>
            </a:r>
            <a:r>
              <a:rPr lang="en-US" sz="2000" dirty="0">
                <a:latin typeface="Gotham Light" panose="02000603030000020004" pitchFamily="2" charset="0"/>
              </a:rPr>
              <a:t> de María. Zaragoza.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Mercedes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Lasaosa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Sánchez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Mapa de productos típicos de la gastronomía aragonesa 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 descr="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r="18772" b="1"/>
          <a:stretch/>
        </p:blipFill>
        <p:spPr>
          <a:xfrm rot="5400000">
            <a:off x="6060845" y="716295"/>
            <a:ext cx="5259296" cy="5425410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43" y="799352"/>
            <a:ext cx="3995390" cy="5349200"/>
          </a:xfrm>
          <a:prstGeom prst="rect">
            <a:avLst/>
          </a:prstGeom>
        </p:spPr>
      </p:pic>
      <p:pic>
        <p:nvPicPr>
          <p:cNvPr id="8" name="Imagen 7" descr="Edificio en frente de una casa&#10;&#10;Descripción generada automáticamente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86" y="1756944"/>
            <a:ext cx="5460006" cy="3640004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Educación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Secundaria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Obligatoria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Cartografía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RAÚL MAGALLÓN RAMÓN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I.E.S. Clara </a:t>
            </a:r>
            <a:r>
              <a:rPr lang="en-US" sz="2000" dirty="0" err="1">
                <a:latin typeface="Gotham Light" panose="02000603030000020004" pitchFamily="2" charset="0"/>
              </a:rPr>
              <a:t>Campoamor</a:t>
            </a:r>
            <a:r>
              <a:rPr lang="en-US" sz="2000" dirty="0">
                <a:latin typeface="Gotham Light" panose="02000603030000020004" pitchFamily="2" charset="0"/>
              </a:rPr>
              <a:t> Rodríguez. Zaragoza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Marta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Ramo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Herrando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Personas sin acceso a una red wifi en Aragón en 2019</a:t>
            </a: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" b="45925"/>
          <a:stretch/>
        </p:blipFill>
        <p:spPr>
          <a:xfrm>
            <a:off x="6003569" y="825772"/>
            <a:ext cx="5373847" cy="51768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0951" y="1470454"/>
            <a:ext cx="5400960" cy="38182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709" y="933098"/>
            <a:ext cx="5118622" cy="5066258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Educación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Secundaria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Obligatoria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BERTA VENTURA LARA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I.E.S. Clara </a:t>
            </a:r>
            <a:r>
              <a:rPr lang="en-US" sz="2000" dirty="0" err="1">
                <a:latin typeface="Gotham Light" panose="02000603030000020004" pitchFamily="2" charset="0"/>
              </a:rPr>
              <a:t>Campoamor</a:t>
            </a:r>
            <a:r>
              <a:rPr lang="en-US" sz="2000" dirty="0">
                <a:latin typeface="Gotham Light" panose="02000603030000020004" pitchFamily="2" charset="0"/>
              </a:rPr>
              <a:t> Rodríguez. Zaragoza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Mª Eugenia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Betoré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¡Qué solo estoy! Envejecimiento en las áreas rurales.</a:t>
            </a: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0" t="50007" r="12893" b="9094"/>
          <a:stretch/>
        </p:blipFill>
        <p:spPr>
          <a:xfrm>
            <a:off x="6003569" y="933098"/>
            <a:ext cx="5373847" cy="50662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201" y="765089"/>
            <a:ext cx="3995390" cy="53271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454" y="1594178"/>
            <a:ext cx="5425962" cy="3640004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C: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s-ES" sz="2000" dirty="0">
                <a:latin typeface="Gotham Light" panose="02000603030000020004" pitchFamily="2" charset="0"/>
              </a:rPr>
              <a:t>Bachillerato.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MARÍA VICTORIA FACI PÉREZ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Colegio </a:t>
            </a:r>
            <a:r>
              <a:rPr lang="en-US" sz="2000" dirty="0" err="1">
                <a:latin typeface="Gotham Light" panose="02000603030000020004" pitchFamily="2" charset="0"/>
              </a:rPr>
              <a:t>Compañía</a:t>
            </a:r>
            <a:r>
              <a:rPr lang="en-US" sz="2000" dirty="0">
                <a:latin typeface="Gotham Light" panose="02000603030000020004" pitchFamily="2" charset="0"/>
              </a:rPr>
              <a:t> de María. Zaragoza.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Mercedes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Lasaosa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Sánchez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Aragón: territorio diverso, habitantes diversos</a:t>
            </a: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6143"/>
          <a:stretch/>
        </p:blipFill>
        <p:spPr>
          <a:xfrm rot="5400000">
            <a:off x="6215447" y="994587"/>
            <a:ext cx="4974385" cy="50511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856" y="1260389"/>
            <a:ext cx="5149061" cy="44084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891" y="1777474"/>
            <a:ext cx="5066257" cy="3377504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4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309</Words>
  <Application>Microsoft Office PowerPoint</Application>
  <PresentationFormat>Panorámica</PresentationFormat>
  <Paragraphs>114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Gotham Black</vt:lpstr>
      <vt:lpstr>Gotham Light</vt:lpstr>
      <vt:lpstr>Gotham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Instituto Geográfico de Aragón</dc:creator>
  <cp:lastModifiedBy>Instituto Geográfico de Aragón</cp:lastModifiedBy>
  <cp:revision>2</cp:revision>
  <dcterms:created xsi:type="dcterms:W3CDTF">2023-09-05T16:17:37Z</dcterms:created>
  <dcterms:modified xsi:type="dcterms:W3CDTF">2023-09-08T11:41:11Z</dcterms:modified>
</cp:coreProperties>
</file>