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0"/>
  </p:notesMasterIdLst>
  <p:handoutMasterIdLst>
    <p:handoutMasterId r:id="rId11"/>
  </p:handoutMasterIdLst>
  <p:sldIdLst>
    <p:sldId id="597" r:id="rId2"/>
    <p:sldId id="598" r:id="rId3"/>
    <p:sldId id="628" r:id="rId4"/>
    <p:sldId id="629" r:id="rId5"/>
    <p:sldId id="616" r:id="rId6"/>
    <p:sldId id="625" r:id="rId7"/>
    <p:sldId id="630" r:id="rId8"/>
    <p:sldId id="568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86376"/>
  </p:normalViewPr>
  <p:slideViewPr>
    <p:cSldViewPr snapToGrid="0" snapToObjects="1">
      <p:cViewPr varScale="1">
        <p:scale>
          <a:sx n="82" d="100"/>
          <a:sy n="82" d="100"/>
        </p:scale>
        <p:origin x="108" y="3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5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D5B904EB-CAA1-41D0-A0A2-99E7C4B64ADD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B59FA-52AF-4E46-9568-1B90C02C552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9AFB33D3-CD3A-485A-9312-F2E97B0603CC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4A0B75FF-25EC-4E3D-BE09-750BB097BD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latin typeface="Arial" panose="020B0604020202020204" pitchFamily="34" charset="0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2AB724-ED46-47E3-B997-BCC63411CFA6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DAA8C-A44D-4E77-A3E1-97FDA421A9E0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5990A3-5F54-465C-A5AD-6107CE16B221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C1E787-BAC0-4E20-A2F8-8839224286D4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C84463-DFBF-4C05-9E15-B844DE9D26B0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4FCCA-505C-4884-A4A8-9B4371EEFAD2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0E17E6-CE93-4EED-BE3B-47A0BFB3CC2F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latin typeface="Arial" panose="020B0604020202020204" pitchFamily="34" charset="0"/>
            </a:endParaRPr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9E9E51-4DF0-4C8C-8F3E-D0DA010FD281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1820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4254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1820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163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06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8" name="Marcador de fecha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ie de pá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2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4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938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5348288"/>
            <a:ext cx="2941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3800" y="6335713"/>
            <a:ext cx="8382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ángulo 7"/>
          <p:cNvSpPr>
            <a:spLocks noChangeArrowheads="1"/>
          </p:cNvSpPr>
          <p:nvPr userDrawn="1"/>
        </p:nvSpPr>
        <p:spPr bwMode="auto">
          <a:xfrm>
            <a:off x="0" y="6335713"/>
            <a:ext cx="838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72AF9B3-CA2C-4D44-9908-773B87B35939}" type="slidenum">
              <a:rPr lang="en-US" altLang="es-ES" sz="1000" smtClean="0"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es-ES_tradnl" altLang="es-ES" sz="1000" smtClean="0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3"/>
          </p:nvPr>
        </p:nvSpPr>
        <p:spPr>
          <a:xfrm>
            <a:off x="838200" y="6335713"/>
            <a:ext cx="10515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5"/>
          <p:cNvSpPr>
            <a:spLocks noGrp="1"/>
          </p:cNvSpPr>
          <p:nvPr>
            <p:ph type="title"/>
          </p:nvPr>
        </p:nvSpPr>
        <p:spPr bwMode="auto">
          <a:xfrm>
            <a:off x="1520825" y="1200150"/>
            <a:ext cx="9718675" cy="348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400" smtClean="0">
                <a:latin typeface="Arial" panose="020B0604020202020204" pitchFamily="34" charset="0"/>
                <a:cs typeface="Arial" panose="020B0604020202020204" pitchFamily="34" charset="0"/>
              </a:rPr>
              <a:t>JORNADA</a:t>
            </a:r>
            <a:br>
              <a:rPr lang="es-ES" altLang="es-ES" sz="4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4400" smtClean="0">
                <a:latin typeface="Arial" panose="020B0604020202020204" pitchFamily="34" charset="0"/>
                <a:cs typeface="Arial" panose="020B0604020202020204" pitchFamily="34" charset="0"/>
              </a:rPr>
              <a:t>LA GESTION DE LOS RIESGOS DE INUNDACION EN LOS MUNICIPIOS </a:t>
            </a: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altLang="es-E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36663" y="4819650"/>
            <a:ext cx="9718675" cy="1416050"/>
          </a:xfrm>
        </p:spPr>
        <p:txBody>
          <a:bodyPr/>
          <a:lstStyle/>
          <a:p>
            <a:r>
              <a:rPr lang="es-ES" altLang="es-E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4000" smtClean="0">
                <a:latin typeface="Arial" panose="020B0604020202020204" pitchFamily="34" charset="0"/>
                <a:cs typeface="Arial" panose="020B0604020202020204" pitchFamily="34" charset="0"/>
              </a:rPr>
              <a:t>SMAGUA 2023</a:t>
            </a:r>
            <a:endParaRPr lang="es-ES_tradnl" altLang="es-E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ES" sz="4000" smtClean="0">
                <a:latin typeface="Arial" panose="020B0604020202020204" pitchFamily="34" charset="0"/>
                <a:cs typeface="Arial" panose="020B0604020202020204" pitchFamily="34" charset="0"/>
              </a:rPr>
              <a:t>9 de marzo de 2023</a:t>
            </a:r>
          </a:p>
          <a:p>
            <a:r>
              <a:rPr lang="es-ES" altLang="es-ES" sz="4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22363" y="2286000"/>
            <a:ext cx="9993312" cy="4067175"/>
          </a:xfrm>
        </p:spPr>
        <p:txBody>
          <a:bodyPr/>
          <a:lstStyle/>
          <a:p>
            <a:pPr marL="571500" indent="-571500" algn="just">
              <a:buFontTx/>
              <a:buChar char="-"/>
              <a:defRPr/>
            </a:pPr>
            <a:endParaRPr lang="es-ES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ítulo 2"/>
          <p:cNvSpPr>
            <a:spLocks noGrp="1"/>
          </p:cNvSpPr>
          <p:nvPr>
            <p:ph type="title"/>
          </p:nvPr>
        </p:nvSpPr>
        <p:spPr bwMode="auto">
          <a:xfrm>
            <a:off x="1374775" y="900113"/>
            <a:ext cx="9718675" cy="188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s-ES" altLang="es-E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62865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085850"/>
            <a:ext cx="8380412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36663" y="4365625"/>
            <a:ext cx="9718675" cy="222250"/>
          </a:xfrm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12900"/>
            <a:ext cx="81534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ítulo 2"/>
          <p:cNvSpPr>
            <a:spLocks noGrp="1"/>
          </p:cNvSpPr>
          <p:nvPr>
            <p:ph type="title"/>
          </p:nvPr>
        </p:nvSpPr>
        <p:spPr bwMode="auto">
          <a:xfrm>
            <a:off x="1236663" y="2557463"/>
            <a:ext cx="9718675" cy="267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36663" y="4365625"/>
            <a:ext cx="9718675" cy="222250"/>
          </a:xfrm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541463"/>
            <a:ext cx="8678863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ítulo 2"/>
          <p:cNvSpPr>
            <a:spLocks noGrp="1"/>
          </p:cNvSpPr>
          <p:nvPr>
            <p:ph type="title"/>
          </p:nvPr>
        </p:nvSpPr>
        <p:spPr bwMode="auto">
          <a:xfrm>
            <a:off x="1236663" y="2557463"/>
            <a:ext cx="9718675" cy="267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s-ES" alt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60450" y="1085850"/>
            <a:ext cx="10542588" cy="4940300"/>
          </a:xfrm>
        </p:spPr>
        <p:txBody>
          <a:bodyPr/>
          <a:lstStyle/>
          <a:p>
            <a:endParaRPr lang="es-ES" altLang="es-E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ítulo 2"/>
          <p:cNvSpPr>
            <a:spLocks noGrp="1"/>
          </p:cNvSpPr>
          <p:nvPr>
            <p:ph type="title"/>
          </p:nvPr>
        </p:nvSpPr>
        <p:spPr bwMode="auto">
          <a:xfrm>
            <a:off x="1236663" y="1085850"/>
            <a:ext cx="9640887" cy="1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62865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6115050" y="57531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8438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4746" r="4222" b="2823"/>
          <a:stretch>
            <a:fillRect/>
          </a:stretch>
        </p:blipFill>
        <p:spPr bwMode="auto">
          <a:xfrm>
            <a:off x="1236663" y="1277938"/>
            <a:ext cx="9640887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543050"/>
            <a:ext cx="10310813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60450" y="1543050"/>
            <a:ext cx="10310813" cy="4694238"/>
          </a:xfrm>
        </p:spPr>
        <p:txBody>
          <a:bodyPr/>
          <a:lstStyle/>
          <a:p>
            <a:endParaRPr lang="es-ES" altLang="es-E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ítulo 2"/>
          <p:cNvSpPr>
            <a:spLocks noGrp="1"/>
          </p:cNvSpPr>
          <p:nvPr>
            <p:ph type="title"/>
          </p:nvPr>
        </p:nvSpPr>
        <p:spPr bwMode="auto">
          <a:xfrm>
            <a:off x="1236663" y="1085850"/>
            <a:ext cx="9640887" cy="1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62865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6115050" y="57531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198563"/>
            <a:ext cx="84455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60450" y="1085850"/>
            <a:ext cx="9655175" cy="5151438"/>
          </a:xfrm>
        </p:spPr>
        <p:txBody>
          <a:bodyPr/>
          <a:lstStyle/>
          <a:p>
            <a:endParaRPr lang="es-ES" altLang="es-E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ítulo 2"/>
          <p:cNvSpPr>
            <a:spLocks noGrp="1"/>
          </p:cNvSpPr>
          <p:nvPr>
            <p:ph type="title"/>
          </p:nvPr>
        </p:nvSpPr>
        <p:spPr bwMode="auto">
          <a:xfrm>
            <a:off x="1236663" y="1085850"/>
            <a:ext cx="9640887" cy="1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62865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6115050" y="57531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5348288"/>
            <a:ext cx="2941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0"/>
          <p:cNvSpPr txBox="1">
            <a:spLocks noChangeArrowheads="1"/>
          </p:cNvSpPr>
          <p:nvPr/>
        </p:nvSpPr>
        <p:spPr bwMode="auto">
          <a:xfrm>
            <a:off x="1504950" y="90488"/>
            <a:ext cx="926941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ES" sz="66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s-ES_tradnl" altLang="es-ES" sz="66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6600" b="1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</a:p>
          <a:p>
            <a:pPr algn="ctr" eaLnBrk="1" hangingPunct="1"/>
            <a:endParaRPr lang="es-ES_tradnl" altLang="es-ES" sz="66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bierno de Aragón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8468</TotalTime>
  <Words>18</Words>
  <Application>Microsoft Office PowerPoint</Application>
  <PresentationFormat>Panorámica</PresentationFormat>
  <Paragraphs>19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Gobierno de Aragón</vt:lpstr>
      <vt:lpstr>JORNADA LA GESTION DE LOS RIESGOS DE INUNDACION EN LOS MUNICIPIOS   </vt:lpstr>
      <vt:lpstr>Presentación de PowerPoint</vt:lpstr>
      <vt:lpstr>Presentación de PowerPoint</vt:lpstr>
      <vt:lpstr>Presentación de PowerPoint</vt:lpstr>
      <vt:lpstr>    </vt:lpstr>
      <vt:lpstr>    </vt:lpstr>
      <vt:lpstr>  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Administrador</cp:lastModifiedBy>
  <cp:revision>508</cp:revision>
  <cp:lastPrinted>2017-10-18T02:10:48Z</cp:lastPrinted>
  <dcterms:created xsi:type="dcterms:W3CDTF">2015-10-16T11:25:49Z</dcterms:created>
  <dcterms:modified xsi:type="dcterms:W3CDTF">2023-03-13T11:31:46Z</dcterms:modified>
  <cp:category/>
</cp:coreProperties>
</file>