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94" r:id="rId5"/>
    <p:sldId id="1231" r:id="rId6"/>
    <p:sldId id="563" r:id="rId7"/>
    <p:sldId id="1222" r:id="rId8"/>
    <p:sldId id="567" r:id="rId9"/>
    <p:sldId id="1228" r:id="rId10"/>
    <p:sldId id="1232" r:id="rId11"/>
    <p:sldId id="1225" r:id="rId12"/>
    <p:sldId id="1181" r:id="rId13"/>
    <p:sldId id="1233" r:id="rId14"/>
    <p:sldId id="1234" r:id="rId15"/>
    <p:sldId id="1186" r:id="rId16"/>
    <p:sldId id="1226" r:id="rId17"/>
    <p:sldId id="568" r:id="rId18"/>
  </p:sldIdLst>
  <p:sldSz cx="12192000" cy="6858000"/>
  <p:notesSz cx="6742113" cy="98742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GSA" initials="TRAGS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C00000"/>
    <a:srgbClr val="8064A2"/>
    <a:srgbClr val="9BBB59"/>
    <a:srgbClr val="FFFFFF"/>
    <a:srgbClr val="E4F5F7"/>
    <a:srgbClr val="DC4EB3"/>
    <a:srgbClr val="97C00F"/>
    <a:srgbClr val="22ACC8"/>
    <a:srgbClr val="17B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E81D9A-9B9B-4037-9931-BD23A7795F17}" v="76" dt="2023-03-08T15:21:04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9" autoAdjust="0"/>
    <p:restoredTop sz="86047" autoAdjust="0"/>
  </p:normalViewPr>
  <p:slideViewPr>
    <p:cSldViewPr>
      <p:cViewPr varScale="1">
        <p:scale>
          <a:sx n="102" d="100"/>
          <a:sy n="102" d="100"/>
        </p:scale>
        <p:origin x="132" y="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o Magdaleno Payan" userId="S::gonzalo.magdaleno@ms.miteco.es::a234be55-9882-40e2-84d8-0c049c265abd" providerId="AD" clId="Web-{3D92E6BF-9545-4FBA-804B-8D8237786344}"/>
    <pc:docChg chg="modSld">
      <pc:chgData name="Gonzalo Magdaleno Payan" userId="S::gonzalo.magdaleno@ms.miteco.es::a234be55-9882-40e2-84d8-0c049c265abd" providerId="AD" clId="Web-{3D92E6BF-9545-4FBA-804B-8D8237786344}" dt="2021-06-07T08:15:30.854" v="0" actId="20577"/>
      <pc:docMkLst>
        <pc:docMk/>
      </pc:docMkLst>
      <pc:sldChg chg="modSp">
        <pc:chgData name="Gonzalo Magdaleno Payan" userId="S::gonzalo.magdaleno@ms.miteco.es::a234be55-9882-40e2-84d8-0c049c265abd" providerId="AD" clId="Web-{3D92E6BF-9545-4FBA-804B-8D8237786344}" dt="2021-06-07T08:15:30.854" v="0" actId="20577"/>
        <pc:sldMkLst>
          <pc:docMk/>
          <pc:sldMk cId="2242838086" sldId="324"/>
        </pc:sldMkLst>
        <pc:spChg chg="mod">
          <ac:chgData name="Gonzalo Magdaleno Payan" userId="S::gonzalo.magdaleno@ms.miteco.es::a234be55-9882-40e2-84d8-0c049c265abd" providerId="AD" clId="Web-{3D92E6BF-9545-4FBA-804B-8D8237786344}" dt="2021-06-07T08:15:30.854" v="0" actId="20577"/>
          <ac:spMkLst>
            <pc:docMk/>
            <pc:sldMk cId="2242838086" sldId="324"/>
            <ac:spMk id="10" creationId="{00000000-0000-0000-0000-000000000000}"/>
          </ac:spMkLst>
        </pc:spChg>
      </pc:sldChg>
    </pc:docChg>
  </pc:docChgLst>
  <pc:docChgLst>
    <pc:chgData name="Juan Francisco Arrazola Herreros" userId="fba8bdff-ab21-4cf3-8678-c2474829fa50" providerId="ADAL" clId="{800FACF1-CE1F-4CEE-BD95-4479238C6D6E}"/>
    <pc:docChg chg="undo custSel addSld modSld">
      <pc:chgData name="Juan Francisco Arrazola Herreros" userId="fba8bdff-ab21-4cf3-8678-c2474829fa50" providerId="ADAL" clId="{800FACF1-CE1F-4CEE-BD95-4479238C6D6E}" dt="2022-11-09T11:27:00.042" v="102" actId="20577"/>
      <pc:docMkLst>
        <pc:docMk/>
      </pc:docMkLst>
      <pc:sldChg chg="modSp mod">
        <pc:chgData name="Juan Francisco Arrazola Herreros" userId="fba8bdff-ab21-4cf3-8678-c2474829fa50" providerId="ADAL" clId="{800FACF1-CE1F-4CEE-BD95-4479238C6D6E}" dt="2022-11-09T11:00:47.176" v="29" actId="20577"/>
        <pc:sldMkLst>
          <pc:docMk/>
          <pc:sldMk cId="1012082256" sldId="494"/>
        </pc:sldMkLst>
        <pc:spChg chg="mod">
          <ac:chgData name="Juan Francisco Arrazola Herreros" userId="fba8bdff-ab21-4cf3-8678-c2474829fa50" providerId="ADAL" clId="{800FACF1-CE1F-4CEE-BD95-4479238C6D6E}" dt="2022-11-09T11:00:47.176" v="29" actId="20577"/>
          <ac:spMkLst>
            <pc:docMk/>
            <pc:sldMk cId="1012082256" sldId="494"/>
            <ac:spMk id="5" creationId="{00000000-0000-0000-0000-000000000000}"/>
          </ac:spMkLst>
        </pc:spChg>
        <pc:spChg chg="mod">
          <ac:chgData name="Juan Francisco Arrazola Herreros" userId="fba8bdff-ab21-4cf3-8678-c2474829fa50" providerId="ADAL" clId="{800FACF1-CE1F-4CEE-BD95-4479238C6D6E}" dt="2022-11-09T10:59:38.495" v="24" actId="14100"/>
          <ac:spMkLst>
            <pc:docMk/>
            <pc:sldMk cId="1012082256" sldId="494"/>
            <ac:spMk id="18" creationId="{00000000-0000-0000-0000-000000000000}"/>
          </ac:spMkLst>
        </pc:spChg>
      </pc:sldChg>
      <pc:sldChg chg="modSp add mod">
        <pc:chgData name="Juan Francisco Arrazola Herreros" userId="fba8bdff-ab21-4cf3-8678-c2474829fa50" providerId="ADAL" clId="{800FACF1-CE1F-4CEE-BD95-4479238C6D6E}" dt="2022-11-09T11:02:28.323" v="34" actId="108"/>
        <pc:sldMkLst>
          <pc:docMk/>
          <pc:sldMk cId="2401190660" sldId="553"/>
        </pc:sldMkLst>
        <pc:spChg chg="mod">
          <ac:chgData name="Juan Francisco Arrazola Herreros" userId="fba8bdff-ab21-4cf3-8678-c2474829fa50" providerId="ADAL" clId="{800FACF1-CE1F-4CEE-BD95-4479238C6D6E}" dt="2022-11-09T11:02:28.323" v="34" actId="108"/>
          <ac:spMkLst>
            <pc:docMk/>
            <pc:sldMk cId="2401190660" sldId="553"/>
            <ac:spMk id="3" creationId="{00000000-0000-0000-0000-000000000000}"/>
          </ac:spMkLst>
        </pc:spChg>
      </pc:sldChg>
      <pc:sldChg chg="add">
        <pc:chgData name="Juan Francisco Arrazola Herreros" userId="fba8bdff-ab21-4cf3-8678-c2474829fa50" providerId="ADAL" clId="{800FACF1-CE1F-4CEE-BD95-4479238C6D6E}" dt="2022-11-09T11:02:00.761" v="30"/>
        <pc:sldMkLst>
          <pc:docMk/>
          <pc:sldMk cId="1432581616" sldId="554"/>
        </pc:sldMkLst>
      </pc:sldChg>
      <pc:sldChg chg="addSp delSp modSp mod">
        <pc:chgData name="Juan Francisco Arrazola Herreros" userId="fba8bdff-ab21-4cf3-8678-c2474829fa50" providerId="ADAL" clId="{800FACF1-CE1F-4CEE-BD95-4479238C6D6E}" dt="2022-11-09T11:27:00.042" v="102" actId="20577"/>
        <pc:sldMkLst>
          <pc:docMk/>
          <pc:sldMk cId="1601019190" sldId="561"/>
        </pc:sldMkLst>
        <pc:spChg chg="mod">
          <ac:chgData name="Juan Francisco Arrazola Herreros" userId="fba8bdff-ab21-4cf3-8678-c2474829fa50" providerId="ADAL" clId="{800FACF1-CE1F-4CEE-BD95-4479238C6D6E}" dt="2022-11-09T11:26:11.824" v="51" actId="1076"/>
          <ac:spMkLst>
            <pc:docMk/>
            <pc:sldMk cId="1601019190" sldId="561"/>
            <ac:spMk id="2" creationId="{00000000-0000-0000-0000-000000000000}"/>
          </ac:spMkLst>
        </pc:spChg>
        <pc:spChg chg="mod">
          <ac:chgData name="Juan Francisco Arrazola Herreros" userId="fba8bdff-ab21-4cf3-8678-c2474829fa50" providerId="ADAL" clId="{800FACF1-CE1F-4CEE-BD95-4479238C6D6E}" dt="2022-11-09T11:26:11.824" v="51" actId="1076"/>
          <ac:spMkLst>
            <pc:docMk/>
            <pc:sldMk cId="1601019190" sldId="561"/>
            <ac:spMk id="9" creationId="{00000000-0000-0000-0000-000000000000}"/>
          </ac:spMkLst>
        </pc:spChg>
        <pc:spChg chg="mod">
          <ac:chgData name="Juan Francisco Arrazola Herreros" userId="fba8bdff-ab21-4cf3-8678-c2474829fa50" providerId="ADAL" clId="{800FACF1-CE1F-4CEE-BD95-4479238C6D6E}" dt="2022-11-09T11:27:00.042" v="102" actId="20577"/>
          <ac:spMkLst>
            <pc:docMk/>
            <pc:sldMk cId="1601019190" sldId="561"/>
            <ac:spMk id="14" creationId="{00000000-0000-0000-0000-000000000000}"/>
          </ac:spMkLst>
        </pc:spChg>
        <pc:graphicFrameChg chg="del modGraphic">
          <ac:chgData name="Juan Francisco Arrazola Herreros" userId="fba8bdff-ab21-4cf3-8678-c2474829fa50" providerId="ADAL" clId="{800FACF1-CE1F-4CEE-BD95-4479238C6D6E}" dt="2022-11-09T11:13:19.696" v="40" actId="478"/>
          <ac:graphicFrameMkLst>
            <pc:docMk/>
            <pc:sldMk cId="1601019190" sldId="561"/>
            <ac:graphicFrameMk id="3" creationId="{00000000-0000-0000-0000-000000000000}"/>
          </ac:graphicFrameMkLst>
        </pc:graphicFrameChg>
        <pc:graphicFrameChg chg="add mod">
          <ac:chgData name="Juan Francisco Arrazola Herreros" userId="fba8bdff-ab21-4cf3-8678-c2474829fa50" providerId="ADAL" clId="{800FACF1-CE1F-4CEE-BD95-4479238C6D6E}" dt="2022-11-09T11:26:39.568" v="84"/>
          <ac:graphicFrameMkLst>
            <pc:docMk/>
            <pc:sldMk cId="1601019190" sldId="561"/>
            <ac:graphicFrameMk id="4" creationId="{7B3A9E1E-0CDB-8ED9-167C-D843ABDF031F}"/>
          </ac:graphicFrameMkLst>
        </pc:graphicFrameChg>
        <pc:graphicFrameChg chg="del">
          <ac:chgData name="Juan Francisco Arrazola Herreros" userId="fba8bdff-ab21-4cf3-8678-c2474829fa50" providerId="ADAL" clId="{800FACF1-CE1F-4CEE-BD95-4479238C6D6E}" dt="2022-11-09T11:13:00.540" v="35" actId="478"/>
          <ac:graphicFrameMkLst>
            <pc:docMk/>
            <pc:sldMk cId="1601019190" sldId="561"/>
            <ac:graphicFrameMk id="8" creationId="{00000000-0000-0000-0000-000000000000}"/>
          </ac:graphicFrameMkLst>
        </pc:graphicFrameChg>
      </pc:sldChg>
    </pc:docChg>
  </pc:docChgLst>
  <pc:docChgLst>
    <pc:chgData name="Juan Francisco Arrazola Herreros" userId="fba8bdff-ab21-4cf3-8678-c2474829fa50" providerId="ADAL" clId="{B95B37D0-F42B-46BD-AFC9-94078A546FB1}"/>
    <pc:docChg chg="undo custSel addSld delSld modSld">
      <pc:chgData name="Juan Francisco Arrazola Herreros" userId="fba8bdff-ab21-4cf3-8678-c2474829fa50" providerId="ADAL" clId="{B95B37D0-F42B-46BD-AFC9-94078A546FB1}" dt="2023-03-02T17:18:35.396" v="291" actId="1076"/>
      <pc:docMkLst>
        <pc:docMk/>
      </pc:docMkLst>
      <pc:sldChg chg="add del">
        <pc:chgData name="Juan Francisco Arrazola Herreros" userId="fba8bdff-ab21-4cf3-8678-c2474829fa50" providerId="ADAL" clId="{B95B37D0-F42B-46BD-AFC9-94078A546FB1}" dt="2023-03-02T16:33:42.900" v="134" actId="47"/>
        <pc:sldMkLst>
          <pc:docMk/>
          <pc:sldMk cId="2178064242" sldId="461"/>
        </pc:sldMkLst>
      </pc:sldChg>
      <pc:sldChg chg="modSp mod">
        <pc:chgData name="Juan Francisco Arrazola Herreros" userId="fba8bdff-ab21-4cf3-8678-c2474829fa50" providerId="ADAL" clId="{B95B37D0-F42B-46BD-AFC9-94078A546FB1}" dt="2023-03-02T16:25:46.231" v="29" actId="20577"/>
        <pc:sldMkLst>
          <pc:docMk/>
          <pc:sldMk cId="1012082256" sldId="494"/>
        </pc:sldMkLst>
        <pc:spChg chg="mod">
          <ac:chgData name="Juan Francisco Arrazola Herreros" userId="fba8bdff-ab21-4cf3-8678-c2474829fa50" providerId="ADAL" clId="{B95B37D0-F42B-46BD-AFC9-94078A546FB1}" dt="2023-03-02T16:25:46.231" v="29" actId="20577"/>
          <ac:spMkLst>
            <pc:docMk/>
            <pc:sldMk cId="1012082256" sldId="494"/>
            <ac:spMk id="18" creationId="{00000000-0000-0000-0000-000000000000}"/>
          </ac:spMkLst>
        </pc:spChg>
      </pc:sldChg>
      <pc:sldChg chg="del">
        <pc:chgData name="Juan Francisco Arrazola Herreros" userId="fba8bdff-ab21-4cf3-8678-c2474829fa50" providerId="ADAL" clId="{B95B37D0-F42B-46BD-AFC9-94078A546FB1}" dt="2023-03-02T16:20:03.822" v="2" actId="47"/>
        <pc:sldMkLst>
          <pc:docMk/>
          <pc:sldMk cId="2683069822" sldId="541"/>
        </pc:sldMkLst>
      </pc:sldChg>
      <pc:sldChg chg="del">
        <pc:chgData name="Juan Francisco Arrazola Herreros" userId="fba8bdff-ab21-4cf3-8678-c2474829fa50" providerId="ADAL" clId="{B95B37D0-F42B-46BD-AFC9-94078A546FB1}" dt="2023-03-02T16:20:12.869" v="3" actId="47"/>
        <pc:sldMkLst>
          <pc:docMk/>
          <pc:sldMk cId="2630901883" sldId="560"/>
        </pc:sldMkLst>
      </pc:sldChg>
      <pc:sldChg chg="addSp delSp modSp mod">
        <pc:chgData name="Juan Francisco Arrazola Herreros" userId="fba8bdff-ab21-4cf3-8678-c2474829fa50" providerId="ADAL" clId="{B95B37D0-F42B-46BD-AFC9-94078A546FB1}" dt="2023-03-02T16:50:45.769" v="152" actId="478"/>
        <pc:sldMkLst>
          <pc:docMk/>
          <pc:sldMk cId="1781250776" sldId="1215"/>
        </pc:sldMkLst>
        <pc:spChg chg="add del mod">
          <ac:chgData name="Juan Francisco Arrazola Herreros" userId="fba8bdff-ab21-4cf3-8678-c2474829fa50" providerId="ADAL" clId="{B95B37D0-F42B-46BD-AFC9-94078A546FB1}" dt="2023-03-02T16:26:35.458" v="33"/>
          <ac:spMkLst>
            <pc:docMk/>
            <pc:sldMk cId="1781250776" sldId="1215"/>
            <ac:spMk id="2" creationId="{0D7DA0D0-8CDB-236E-4044-B1C158FB1B61}"/>
          </ac:spMkLst>
        </pc:spChg>
        <pc:spChg chg="add del mod">
          <ac:chgData name="Juan Francisco Arrazola Herreros" userId="fba8bdff-ab21-4cf3-8678-c2474829fa50" providerId="ADAL" clId="{B95B37D0-F42B-46BD-AFC9-94078A546FB1}" dt="2023-03-02T16:26:54.978" v="36" actId="478"/>
          <ac:spMkLst>
            <pc:docMk/>
            <pc:sldMk cId="1781250776" sldId="1215"/>
            <ac:spMk id="3" creationId="{37D8D967-0AE9-1889-8EFC-3D849BD3ED51}"/>
          </ac:spMkLst>
        </pc:spChg>
        <pc:spChg chg="add del">
          <ac:chgData name="Juan Francisco Arrazola Herreros" userId="fba8bdff-ab21-4cf3-8678-c2474829fa50" providerId="ADAL" clId="{B95B37D0-F42B-46BD-AFC9-94078A546FB1}" dt="2023-03-02T16:26:54.978" v="36" actId="478"/>
          <ac:spMkLst>
            <pc:docMk/>
            <pc:sldMk cId="1781250776" sldId="1215"/>
            <ac:spMk id="4" creationId="{2F59A7AF-6EB1-B78F-4E9D-19BAEF2D2C44}"/>
          </ac:spMkLst>
        </pc:spChg>
        <pc:spChg chg="add del mod">
          <ac:chgData name="Juan Francisco Arrazola Herreros" userId="fba8bdff-ab21-4cf3-8678-c2474829fa50" providerId="ADAL" clId="{B95B37D0-F42B-46BD-AFC9-94078A546FB1}" dt="2023-03-02T16:27:12.615" v="40"/>
          <ac:spMkLst>
            <pc:docMk/>
            <pc:sldMk cId="1781250776" sldId="1215"/>
            <ac:spMk id="5" creationId="{6D62084B-AF2C-59CC-9DAB-93550626A248}"/>
          </ac:spMkLst>
        </pc:spChg>
        <pc:spChg chg="add mod">
          <ac:chgData name="Juan Francisco Arrazola Herreros" userId="fba8bdff-ab21-4cf3-8678-c2474829fa50" providerId="ADAL" clId="{B95B37D0-F42B-46BD-AFC9-94078A546FB1}" dt="2023-03-02T16:28:22.428" v="56" actId="121"/>
          <ac:spMkLst>
            <pc:docMk/>
            <pc:sldMk cId="1781250776" sldId="1215"/>
            <ac:spMk id="7" creationId="{DDF79F2A-2B45-3C4F-F7D6-4603EE05B701}"/>
          </ac:spMkLst>
        </pc:spChg>
        <pc:picChg chg="add del mod">
          <ac:chgData name="Juan Francisco Arrazola Herreros" userId="fba8bdff-ab21-4cf3-8678-c2474829fa50" providerId="ADAL" clId="{B95B37D0-F42B-46BD-AFC9-94078A546FB1}" dt="2023-03-02T16:50:45.368" v="151"/>
          <ac:picMkLst>
            <pc:docMk/>
            <pc:sldMk cId="1781250776" sldId="1215"/>
            <ac:picMk id="11" creationId="{32771EE0-BFA7-5073-4CB1-F8D349EA3DC0}"/>
          </ac:picMkLst>
        </pc:picChg>
        <pc:picChg chg="add del">
          <ac:chgData name="Juan Francisco Arrazola Herreros" userId="fba8bdff-ab21-4cf3-8678-c2474829fa50" providerId="ADAL" clId="{B95B37D0-F42B-46BD-AFC9-94078A546FB1}" dt="2023-03-02T16:50:45.769" v="152" actId="478"/>
          <ac:picMkLst>
            <pc:docMk/>
            <pc:sldMk cId="1781250776" sldId="1215"/>
            <ac:picMk id="14" creationId="{836838A5-C6C2-8FD7-5212-39AEC6996E06}"/>
          </ac:picMkLst>
        </pc:picChg>
      </pc:sldChg>
      <pc:sldChg chg="add del">
        <pc:chgData name="Juan Francisco Arrazola Herreros" userId="fba8bdff-ab21-4cf3-8678-c2474829fa50" providerId="ADAL" clId="{B95B37D0-F42B-46BD-AFC9-94078A546FB1}" dt="2023-03-02T16:19:42.886" v="1" actId="47"/>
        <pc:sldMkLst>
          <pc:docMk/>
          <pc:sldMk cId="3625908538" sldId="1219"/>
        </pc:sldMkLst>
      </pc:sldChg>
      <pc:sldChg chg="addSp delSp modSp add mod">
        <pc:chgData name="Juan Francisco Arrazola Herreros" userId="fba8bdff-ab21-4cf3-8678-c2474829fa50" providerId="ADAL" clId="{B95B37D0-F42B-46BD-AFC9-94078A546FB1}" dt="2023-03-02T16:46:45.776" v="144" actId="20577"/>
        <pc:sldMkLst>
          <pc:docMk/>
          <pc:sldMk cId="1872024435" sldId="1224"/>
        </pc:sldMkLst>
        <pc:spChg chg="mod">
          <ac:chgData name="Juan Francisco Arrazola Herreros" userId="fba8bdff-ab21-4cf3-8678-c2474829fa50" providerId="ADAL" clId="{B95B37D0-F42B-46BD-AFC9-94078A546FB1}" dt="2023-03-02T16:32:50.436" v="60"/>
          <ac:spMkLst>
            <pc:docMk/>
            <pc:sldMk cId="1872024435" sldId="1224"/>
            <ac:spMk id="11" creationId="{CD674BAC-7BF6-9EA4-2073-F3D93F5CA50B}"/>
          </ac:spMkLst>
        </pc:spChg>
        <pc:spChg chg="mod">
          <ac:chgData name="Juan Francisco Arrazola Herreros" userId="fba8bdff-ab21-4cf3-8678-c2474829fa50" providerId="ADAL" clId="{B95B37D0-F42B-46BD-AFC9-94078A546FB1}" dt="2023-03-02T16:32:50.436" v="60"/>
          <ac:spMkLst>
            <pc:docMk/>
            <pc:sldMk cId="1872024435" sldId="1224"/>
            <ac:spMk id="12" creationId="{842A02F0-DAB6-18D9-B9BF-BFBF170D59BF}"/>
          </ac:spMkLst>
        </pc:spChg>
        <pc:spChg chg="add mod">
          <ac:chgData name="Juan Francisco Arrazola Herreros" userId="fba8bdff-ab21-4cf3-8678-c2474829fa50" providerId="ADAL" clId="{B95B37D0-F42B-46BD-AFC9-94078A546FB1}" dt="2023-03-02T16:33:39.554" v="133" actId="1076"/>
          <ac:spMkLst>
            <pc:docMk/>
            <pc:sldMk cId="1872024435" sldId="1224"/>
            <ac:spMk id="13" creationId="{6A05702B-916A-D466-0AB3-FC51D52C2150}"/>
          </ac:spMkLst>
        </pc:spChg>
        <pc:spChg chg="mod">
          <ac:chgData name="Juan Francisco Arrazola Herreros" userId="fba8bdff-ab21-4cf3-8678-c2474829fa50" providerId="ADAL" clId="{B95B37D0-F42B-46BD-AFC9-94078A546FB1}" dt="2023-03-02T16:45:48.552" v="135"/>
          <ac:spMkLst>
            <pc:docMk/>
            <pc:sldMk cId="1872024435" sldId="1224"/>
            <ac:spMk id="18" creationId="{F1F52A77-4405-A394-A4BA-27590FC874BF}"/>
          </ac:spMkLst>
        </pc:spChg>
        <pc:spChg chg="mod">
          <ac:chgData name="Juan Francisco Arrazola Herreros" userId="fba8bdff-ab21-4cf3-8678-c2474829fa50" providerId="ADAL" clId="{B95B37D0-F42B-46BD-AFC9-94078A546FB1}" dt="2023-03-02T16:45:48.552" v="135"/>
          <ac:spMkLst>
            <pc:docMk/>
            <pc:sldMk cId="1872024435" sldId="1224"/>
            <ac:spMk id="19" creationId="{74305564-5AB3-890E-1294-830FEF6071BC}"/>
          </ac:spMkLst>
        </pc:spChg>
        <pc:spChg chg="add del mod">
          <ac:chgData name="Juan Francisco Arrazola Herreros" userId="fba8bdff-ab21-4cf3-8678-c2474829fa50" providerId="ADAL" clId="{B95B37D0-F42B-46BD-AFC9-94078A546FB1}" dt="2023-03-02T16:45:50.695" v="136"/>
          <ac:spMkLst>
            <pc:docMk/>
            <pc:sldMk cId="1872024435" sldId="1224"/>
            <ac:spMk id="20" creationId="{EF70811F-E335-404D-AB47-1609DFB3A787}"/>
          </ac:spMkLst>
        </pc:spChg>
        <pc:grpChg chg="del">
          <ac:chgData name="Juan Francisco Arrazola Herreros" userId="fba8bdff-ab21-4cf3-8678-c2474829fa50" providerId="ADAL" clId="{B95B37D0-F42B-46BD-AFC9-94078A546FB1}" dt="2023-03-02T16:32:49.583" v="59" actId="478"/>
          <ac:grpSpMkLst>
            <pc:docMk/>
            <pc:sldMk cId="1872024435" sldId="1224"/>
            <ac:grpSpMk id="3" creationId="{07AF68D2-8D21-0F57-15C7-E98D36F7E8D9}"/>
          </ac:grpSpMkLst>
        </pc:grpChg>
        <pc:grpChg chg="add mod">
          <ac:chgData name="Juan Francisco Arrazola Herreros" userId="fba8bdff-ab21-4cf3-8678-c2474829fa50" providerId="ADAL" clId="{B95B37D0-F42B-46BD-AFC9-94078A546FB1}" dt="2023-03-02T16:32:50.436" v="60"/>
          <ac:grpSpMkLst>
            <pc:docMk/>
            <pc:sldMk cId="1872024435" sldId="1224"/>
            <ac:grpSpMk id="7" creationId="{32C4564B-5E14-114C-D618-16A757483FA4}"/>
          </ac:grpSpMkLst>
        </pc:grpChg>
        <pc:grpChg chg="add del mod">
          <ac:chgData name="Juan Francisco Arrazola Herreros" userId="fba8bdff-ab21-4cf3-8678-c2474829fa50" providerId="ADAL" clId="{B95B37D0-F42B-46BD-AFC9-94078A546FB1}" dt="2023-03-02T16:45:50.695" v="136"/>
          <ac:grpSpMkLst>
            <pc:docMk/>
            <pc:sldMk cId="1872024435" sldId="1224"/>
            <ac:grpSpMk id="15" creationId="{D365AAF1-985C-69DE-4D28-9788172388B6}"/>
          </ac:grpSpMkLst>
        </pc:grpChg>
        <pc:graphicFrameChg chg="add mod">
          <ac:chgData name="Juan Francisco Arrazola Herreros" userId="fba8bdff-ab21-4cf3-8678-c2474829fa50" providerId="ADAL" clId="{B95B37D0-F42B-46BD-AFC9-94078A546FB1}" dt="2023-03-02T16:46:45.776" v="144" actId="20577"/>
          <ac:graphicFrameMkLst>
            <pc:docMk/>
            <pc:sldMk cId="1872024435" sldId="1224"/>
            <ac:graphicFrameMk id="6" creationId="{225711D2-DB84-25F3-18C4-5039E5F5E669}"/>
          </ac:graphicFrameMkLst>
        </pc:graphicFrameChg>
        <pc:graphicFrameChg chg="add del mod">
          <ac:chgData name="Juan Francisco Arrazola Herreros" userId="fba8bdff-ab21-4cf3-8678-c2474829fa50" providerId="ADAL" clId="{B95B37D0-F42B-46BD-AFC9-94078A546FB1}" dt="2023-03-02T16:45:50.695" v="136"/>
          <ac:graphicFrameMkLst>
            <pc:docMk/>
            <pc:sldMk cId="1872024435" sldId="1224"/>
            <ac:graphicFrameMk id="14" creationId="{36B631ED-960B-12D0-366D-0AD69EF1769E}"/>
          </ac:graphicFrameMkLst>
        </pc:graphicFrameChg>
        <pc:picChg chg="mod">
          <ac:chgData name="Juan Francisco Arrazola Herreros" userId="fba8bdff-ab21-4cf3-8678-c2474829fa50" providerId="ADAL" clId="{B95B37D0-F42B-46BD-AFC9-94078A546FB1}" dt="2023-03-02T16:32:50.436" v="60"/>
          <ac:picMkLst>
            <pc:docMk/>
            <pc:sldMk cId="1872024435" sldId="1224"/>
            <ac:picMk id="8" creationId="{4ECB8013-3495-0D93-A5BD-E5E8C844861D}"/>
          </ac:picMkLst>
        </pc:picChg>
        <pc:picChg chg="mod">
          <ac:chgData name="Juan Francisco Arrazola Herreros" userId="fba8bdff-ab21-4cf3-8678-c2474829fa50" providerId="ADAL" clId="{B95B37D0-F42B-46BD-AFC9-94078A546FB1}" dt="2023-03-02T16:32:50.436" v="60"/>
          <ac:picMkLst>
            <pc:docMk/>
            <pc:sldMk cId="1872024435" sldId="1224"/>
            <ac:picMk id="9" creationId="{2D3BFF9C-F218-8517-489F-4E4FCB683121}"/>
          </ac:picMkLst>
        </pc:picChg>
        <pc:picChg chg="mod">
          <ac:chgData name="Juan Francisco Arrazola Herreros" userId="fba8bdff-ab21-4cf3-8678-c2474829fa50" providerId="ADAL" clId="{B95B37D0-F42B-46BD-AFC9-94078A546FB1}" dt="2023-03-02T16:45:48.552" v="135"/>
          <ac:picMkLst>
            <pc:docMk/>
            <pc:sldMk cId="1872024435" sldId="1224"/>
            <ac:picMk id="16" creationId="{2A9968CB-7ED9-A3D5-C378-D838B8154649}"/>
          </ac:picMkLst>
        </pc:picChg>
        <pc:picChg chg="mod">
          <ac:chgData name="Juan Francisco Arrazola Herreros" userId="fba8bdff-ab21-4cf3-8678-c2474829fa50" providerId="ADAL" clId="{B95B37D0-F42B-46BD-AFC9-94078A546FB1}" dt="2023-03-02T16:45:48.552" v="135"/>
          <ac:picMkLst>
            <pc:docMk/>
            <pc:sldMk cId="1872024435" sldId="1224"/>
            <ac:picMk id="17" creationId="{12950F03-5357-6DAE-9020-A87DF26499F7}"/>
          </ac:picMkLst>
        </pc:picChg>
      </pc:sldChg>
      <pc:sldChg chg="addSp delSp modSp add mod">
        <pc:chgData name="Juan Francisco Arrazola Herreros" userId="fba8bdff-ab21-4cf3-8678-c2474829fa50" providerId="ADAL" clId="{B95B37D0-F42B-46BD-AFC9-94078A546FB1}" dt="2023-03-02T16:51:09.285" v="159" actId="1076"/>
        <pc:sldMkLst>
          <pc:docMk/>
          <pc:sldMk cId="1913994144" sldId="1225"/>
        </pc:sldMkLst>
        <pc:spChg chg="del">
          <ac:chgData name="Juan Francisco Arrazola Herreros" userId="fba8bdff-ab21-4cf3-8678-c2474829fa50" providerId="ADAL" clId="{B95B37D0-F42B-46BD-AFC9-94078A546FB1}" dt="2023-03-02T16:50:54.456" v="154" actId="478"/>
          <ac:spMkLst>
            <pc:docMk/>
            <pc:sldMk cId="1913994144" sldId="1225"/>
            <ac:spMk id="7" creationId="{DDF79F2A-2B45-3C4F-F7D6-4603EE05B701}"/>
          </ac:spMkLst>
        </pc:spChg>
        <pc:picChg chg="add mod">
          <ac:chgData name="Juan Francisco Arrazola Herreros" userId="fba8bdff-ab21-4cf3-8678-c2474829fa50" providerId="ADAL" clId="{B95B37D0-F42B-46BD-AFC9-94078A546FB1}" dt="2023-03-02T16:51:09.285" v="159" actId="1076"/>
          <ac:picMkLst>
            <pc:docMk/>
            <pc:sldMk cId="1913994144" sldId="1225"/>
            <ac:picMk id="2" creationId="{9362BB20-6C4F-4631-351B-181F4B2E0365}"/>
          </ac:picMkLst>
        </pc:picChg>
        <pc:picChg chg="del">
          <ac:chgData name="Juan Francisco Arrazola Herreros" userId="fba8bdff-ab21-4cf3-8678-c2474829fa50" providerId="ADAL" clId="{B95B37D0-F42B-46BD-AFC9-94078A546FB1}" dt="2023-03-02T16:50:54.456" v="154" actId="478"/>
          <ac:picMkLst>
            <pc:docMk/>
            <pc:sldMk cId="1913994144" sldId="1225"/>
            <ac:picMk id="13" creationId="{BBEEABF7-3885-44A3-3C8E-6FB2CEE39C72}"/>
          </ac:picMkLst>
        </pc:picChg>
        <pc:picChg chg="del">
          <ac:chgData name="Juan Francisco Arrazola Herreros" userId="fba8bdff-ab21-4cf3-8678-c2474829fa50" providerId="ADAL" clId="{B95B37D0-F42B-46BD-AFC9-94078A546FB1}" dt="2023-03-02T16:50:54.456" v="154" actId="478"/>
          <ac:picMkLst>
            <pc:docMk/>
            <pc:sldMk cId="1913994144" sldId="1225"/>
            <ac:picMk id="14" creationId="{836838A5-C6C2-8FD7-5212-39AEC6996E06}"/>
          </ac:picMkLst>
        </pc:picChg>
      </pc:sldChg>
      <pc:sldChg chg="addSp delSp modSp add mod">
        <pc:chgData name="Juan Francisco Arrazola Herreros" userId="fba8bdff-ab21-4cf3-8678-c2474829fa50" providerId="ADAL" clId="{B95B37D0-F42B-46BD-AFC9-94078A546FB1}" dt="2023-03-02T16:59:32.317" v="166" actId="1076"/>
        <pc:sldMkLst>
          <pc:docMk/>
          <pc:sldMk cId="3772828924" sldId="1226"/>
        </pc:sldMkLst>
        <pc:graphicFrameChg chg="add mod">
          <ac:chgData name="Juan Francisco Arrazola Herreros" userId="fba8bdff-ab21-4cf3-8678-c2474829fa50" providerId="ADAL" clId="{B95B37D0-F42B-46BD-AFC9-94078A546FB1}" dt="2023-03-02T16:59:32.317" v="166" actId="1076"/>
          <ac:graphicFrameMkLst>
            <pc:docMk/>
            <pc:sldMk cId="3772828924" sldId="1226"/>
            <ac:graphicFrameMk id="2" creationId="{8A0D2109-C349-B8D5-1754-07B5769A95EF}"/>
          </ac:graphicFrameMkLst>
        </pc:graphicFrameChg>
        <pc:graphicFrameChg chg="del mod">
          <ac:chgData name="Juan Francisco Arrazola Herreros" userId="fba8bdff-ab21-4cf3-8678-c2474829fa50" providerId="ADAL" clId="{B95B37D0-F42B-46BD-AFC9-94078A546FB1}" dt="2023-03-02T16:59:22.155" v="164" actId="478"/>
          <ac:graphicFrameMkLst>
            <pc:docMk/>
            <pc:sldMk cId="3772828924" sldId="1226"/>
            <ac:graphicFrameMk id="3" creationId="{00000000-0000-0000-0000-000000000000}"/>
          </ac:graphicFrameMkLst>
        </pc:graphicFrameChg>
      </pc:sldChg>
      <pc:sldChg chg="addSp delSp modSp add mod">
        <pc:chgData name="Juan Francisco Arrazola Herreros" userId="fba8bdff-ab21-4cf3-8678-c2474829fa50" providerId="ADAL" clId="{B95B37D0-F42B-46BD-AFC9-94078A546FB1}" dt="2023-03-02T17:09:25.356" v="174" actId="1076"/>
        <pc:sldMkLst>
          <pc:docMk/>
          <pc:sldMk cId="2590838465" sldId="1227"/>
        </pc:sldMkLst>
        <pc:spChg chg="add mod">
          <ac:chgData name="Juan Francisco Arrazola Herreros" userId="fba8bdff-ab21-4cf3-8678-c2474829fa50" providerId="ADAL" clId="{B95B37D0-F42B-46BD-AFC9-94078A546FB1}" dt="2023-03-02T17:09:16.429" v="172" actId="1076"/>
          <ac:spMkLst>
            <pc:docMk/>
            <pc:sldMk cId="2590838465" sldId="1227"/>
            <ac:spMk id="8" creationId="{28784044-3F23-B355-0F66-1A7D9EF4F23B}"/>
          </ac:spMkLst>
        </pc:spChg>
        <pc:spChg chg="add mod">
          <ac:chgData name="Juan Francisco Arrazola Herreros" userId="fba8bdff-ab21-4cf3-8678-c2474829fa50" providerId="ADAL" clId="{B95B37D0-F42B-46BD-AFC9-94078A546FB1}" dt="2023-03-02T17:09:16.429" v="172" actId="1076"/>
          <ac:spMkLst>
            <pc:docMk/>
            <pc:sldMk cId="2590838465" sldId="1227"/>
            <ac:spMk id="9" creationId="{8ACB82ED-5158-BDC3-A51C-D9B0EB38A304}"/>
          </ac:spMkLst>
        </pc:spChg>
        <pc:spChg chg="add mod">
          <ac:chgData name="Juan Francisco Arrazola Herreros" userId="fba8bdff-ab21-4cf3-8678-c2474829fa50" providerId="ADAL" clId="{B95B37D0-F42B-46BD-AFC9-94078A546FB1}" dt="2023-03-02T17:09:16.429" v="172" actId="1076"/>
          <ac:spMkLst>
            <pc:docMk/>
            <pc:sldMk cId="2590838465" sldId="1227"/>
            <ac:spMk id="11" creationId="{B4E0D34B-3B66-9DFB-D30F-607C3AC0424D}"/>
          </ac:spMkLst>
        </pc:spChg>
        <pc:spChg chg="add mod">
          <ac:chgData name="Juan Francisco Arrazola Herreros" userId="fba8bdff-ab21-4cf3-8678-c2474829fa50" providerId="ADAL" clId="{B95B37D0-F42B-46BD-AFC9-94078A546FB1}" dt="2023-03-02T17:09:16.429" v="172" actId="1076"/>
          <ac:spMkLst>
            <pc:docMk/>
            <pc:sldMk cId="2590838465" sldId="1227"/>
            <ac:spMk id="12" creationId="{5FCB256F-E040-F4FC-9E2E-AAE451565690}"/>
          </ac:spMkLst>
        </pc:spChg>
        <pc:spChg chg="add mod">
          <ac:chgData name="Juan Francisco Arrazola Herreros" userId="fba8bdff-ab21-4cf3-8678-c2474829fa50" providerId="ADAL" clId="{B95B37D0-F42B-46BD-AFC9-94078A546FB1}" dt="2023-03-02T17:09:16.429" v="172" actId="1076"/>
          <ac:spMkLst>
            <pc:docMk/>
            <pc:sldMk cId="2590838465" sldId="1227"/>
            <ac:spMk id="13" creationId="{4FC80815-F45D-419E-1FB1-2FEBD2623BB2}"/>
          </ac:spMkLst>
        </pc:spChg>
        <pc:spChg chg="add mod">
          <ac:chgData name="Juan Francisco Arrazola Herreros" userId="fba8bdff-ab21-4cf3-8678-c2474829fa50" providerId="ADAL" clId="{B95B37D0-F42B-46BD-AFC9-94078A546FB1}" dt="2023-03-02T17:09:16.429" v="172" actId="1076"/>
          <ac:spMkLst>
            <pc:docMk/>
            <pc:sldMk cId="2590838465" sldId="1227"/>
            <ac:spMk id="14" creationId="{FFFECE5D-6903-140E-A0D1-C7C4AF2A0904}"/>
          </ac:spMkLst>
        </pc:spChg>
        <pc:spChg chg="add mod">
          <ac:chgData name="Juan Francisco Arrazola Herreros" userId="fba8bdff-ab21-4cf3-8678-c2474829fa50" providerId="ADAL" clId="{B95B37D0-F42B-46BD-AFC9-94078A546FB1}" dt="2023-03-02T17:09:16.429" v="172" actId="1076"/>
          <ac:spMkLst>
            <pc:docMk/>
            <pc:sldMk cId="2590838465" sldId="1227"/>
            <ac:spMk id="15" creationId="{F45570D3-5CA4-6EEA-2EE9-9F042374CAC0}"/>
          </ac:spMkLst>
        </pc:spChg>
        <pc:spChg chg="add mod">
          <ac:chgData name="Juan Francisco Arrazola Herreros" userId="fba8bdff-ab21-4cf3-8678-c2474829fa50" providerId="ADAL" clId="{B95B37D0-F42B-46BD-AFC9-94078A546FB1}" dt="2023-03-02T17:09:16.429" v="172" actId="1076"/>
          <ac:spMkLst>
            <pc:docMk/>
            <pc:sldMk cId="2590838465" sldId="1227"/>
            <ac:spMk id="16" creationId="{B1A08176-F418-3992-7903-5E7E8031D2CC}"/>
          </ac:spMkLst>
        </pc:spChg>
        <pc:spChg chg="add mod">
          <ac:chgData name="Juan Francisco Arrazola Herreros" userId="fba8bdff-ab21-4cf3-8678-c2474829fa50" providerId="ADAL" clId="{B95B37D0-F42B-46BD-AFC9-94078A546FB1}" dt="2023-03-02T17:09:16.429" v="172" actId="1076"/>
          <ac:spMkLst>
            <pc:docMk/>
            <pc:sldMk cId="2590838465" sldId="1227"/>
            <ac:spMk id="17" creationId="{E126FF51-D643-19D8-EDAE-A5D783295C33}"/>
          </ac:spMkLst>
        </pc:spChg>
        <pc:spChg chg="add mod">
          <ac:chgData name="Juan Francisco Arrazola Herreros" userId="fba8bdff-ab21-4cf3-8678-c2474829fa50" providerId="ADAL" clId="{B95B37D0-F42B-46BD-AFC9-94078A546FB1}" dt="2023-03-02T17:09:16.429" v="172" actId="1076"/>
          <ac:spMkLst>
            <pc:docMk/>
            <pc:sldMk cId="2590838465" sldId="1227"/>
            <ac:spMk id="18" creationId="{D75DFD59-F158-A2CE-FAB7-349EB245090B}"/>
          </ac:spMkLst>
        </pc:spChg>
        <pc:spChg chg="add mod">
          <ac:chgData name="Juan Francisco Arrazola Herreros" userId="fba8bdff-ab21-4cf3-8678-c2474829fa50" providerId="ADAL" clId="{B95B37D0-F42B-46BD-AFC9-94078A546FB1}" dt="2023-03-02T17:09:16.429" v="172" actId="1076"/>
          <ac:spMkLst>
            <pc:docMk/>
            <pc:sldMk cId="2590838465" sldId="1227"/>
            <ac:spMk id="19" creationId="{86465026-AAF3-11AF-F63B-44256DA1BA36}"/>
          </ac:spMkLst>
        </pc:spChg>
        <pc:spChg chg="add mod">
          <ac:chgData name="Juan Francisco Arrazola Herreros" userId="fba8bdff-ab21-4cf3-8678-c2474829fa50" providerId="ADAL" clId="{B95B37D0-F42B-46BD-AFC9-94078A546FB1}" dt="2023-03-02T17:09:16.429" v="172" actId="1076"/>
          <ac:spMkLst>
            <pc:docMk/>
            <pc:sldMk cId="2590838465" sldId="1227"/>
            <ac:spMk id="20" creationId="{45C60086-4F13-0495-1F66-F127BBE50D77}"/>
          </ac:spMkLst>
        </pc:spChg>
        <pc:spChg chg="add del mod">
          <ac:chgData name="Juan Francisco Arrazola Herreros" userId="fba8bdff-ab21-4cf3-8678-c2474829fa50" providerId="ADAL" clId="{B95B37D0-F42B-46BD-AFC9-94078A546FB1}" dt="2023-03-02T17:09:19.384" v="173" actId="478"/>
          <ac:spMkLst>
            <pc:docMk/>
            <pc:sldMk cId="2590838465" sldId="1227"/>
            <ac:spMk id="21" creationId="{FCEE2836-3204-E97C-86BD-3025481C4630}"/>
          </ac:spMkLst>
        </pc:spChg>
        <pc:spChg chg="add mod">
          <ac:chgData name="Juan Francisco Arrazola Herreros" userId="fba8bdff-ab21-4cf3-8678-c2474829fa50" providerId="ADAL" clId="{B95B37D0-F42B-46BD-AFC9-94078A546FB1}" dt="2023-03-02T17:09:16.429" v="172" actId="1076"/>
          <ac:spMkLst>
            <pc:docMk/>
            <pc:sldMk cId="2590838465" sldId="1227"/>
            <ac:spMk id="22" creationId="{2173945D-F044-3CCC-304A-CDE113316ECB}"/>
          </ac:spMkLst>
        </pc:spChg>
        <pc:spChg chg="add mod">
          <ac:chgData name="Juan Francisco Arrazola Herreros" userId="fba8bdff-ab21-4cf3-8678-c2474829fa50" providerId="ADAL" clId="{B95B37D0-F42B-46BD-AFC9-94078A546FB1}" dt="2023-03-02T17:09:16.429" v="172" actId="1076"/>
          <ac:spMkLst>
            <pc:docMk/>
            <pc:sldMk cId="2590838465" sldId="1227"/>
            <ac:spMk id="23" creationId="{0E7EA084-DE4A-3FEB-B5F5-93DFEB0617BD}"/>
          </ac:spMkLst>
        </pc:spChg>
        <pc:spChg chg="add mod">
          <ac:chgData name="Juan Francisco Arrazola Herreros" userId="fba8bdff-ab21-4cf3-8678-c2474829fa50" providerId="ADAL" clId="{B95B37D0-F42B-46BD-AFC9-94078A546FB1}" dt="2023-03-02T17:09:16.429" v="172" actId="1076"/>
          <ac:spMkLst>
            <pc:docMk/>
            <pc:sldMk cId="2590838465" sldId="1227"/>
            <ac:spMk id="24" creationId="{B0679255-4F05-4B7B-3084-7E52171F5952}"/>
          </ac:spMkLst>
        </pc:spChg>
        <pc:spChg chg="add mod">
          <ac:chgData name="Juan Francisco Arrazola Herreros" userId="fba8bdff-ab21-4cf3-8678-c2474829fa50" providerId="ADAL" clId="{B95B37D0-F42B-46BD-AFC9-94078A546FB1}" dt="2023-03-02T17:09:16.429" v="172" actId="1076"/>
          <ac:spMkLst>
            <pc:docMk/>
            <pc:sldMk cId="2590838465" sldId="1227"/>
            <ac:spMk id="25" creationId="{22CF9602-17A8-8E08-224A-87044E093B71}"/>
          </ac:spMkLst>
        </pc:spChg>
        <pc:spChg chg="add mod">
          <ac:chgData name="Juan Francisco Arrazola Herreros" userId="fba8bdff-ab21-4cf3-8678-c2474829fa50" providerId="ADAL" clId="{B95B37D0-F42B-46BD-AFC9-94078A546FB1}" dt="2023-03-02T17:09:16.429" v="172" actId="1076"/>
          <ac:spMkLst>
            <pc:docMk/>
            <pc:sldMk cId="2590838465" sldId="1227"/>
            <ac:spMk id="26" creationId="{355BE732-B019-8F6A-6561-7FD69D4895A0}"/>
          </ac:spMkLst>
        </pc:spChg>
        <pc:spChg chg="add mod">
          <ac:chgData name="Juan Francisco Arrazola Herreros" userId="fba8bdff-ab21-4cf3-8678-c2474829fa50" providerId="ADAL" clId="{B95B37D0-F42B-46BD-AFC9-94078A546FB1}" dt="2023-03-02T17:09:25.356" v="174" actId="1076"/>
          <ac:spMkLst>
            <pc:docMk/>
            <pc:sldMk cId="2590838465" sldId="1227"/>
            <ac:spMk id="27" creationId="{631F4EDF-BCC9-F2C4-1C1D-D320737F34E7}"/>
          </ac:spMkLst>
        </pc:spChg>
        <pc:grpChg chg="del">
          <ac:chgData name="Juan Francisco Arrazola Herreros" userId="fba8bdff-ab21-4cf3-8678-c2474829fa50" providerId="ADAL" clId="{B95B37D0-F42B-46BD-AFC9-94078A546FB1}" dt="2023-03-02T17:08:58.778" v="168" actId="478"/>
          <ac:grpSpMkLst>
            <pc:docMk/>
            <pc:sldMk cId="2590838465" sldId="1227"/>
            <ac:grpSpMk id="3" creationId="{07AF68D2-8D21-0F57-15C7-E98D36F7E8D9}"/>
          </ac:grpSpMkLst>
        </pc:grpChg>
        <pc:picChg chg="add del mod">
          <ac:chgData name="Juan Francisco Arrazola Herreros" userId="fba8bdff-ab21-4cf3-8678-c2474829fa50" providerId="ADAL" clId="{B95B37D0-F42B-46BD-AFC9-94078A546FB1}" dt="2023-03-02T17:09:13.574" v="170" actId="478"/>
          <ac:picMkLst>
            <pc:docMk/>
            <pc:sldMk cId="2590838465" sldId="1227"/>
            <ac:picMk id="6" creationId="{C7542CEA-67EF-2C04-BEA4-035F414264CF}"/>
          </ac:picMkLst>
        </pc:picChg>
        <pc:picChg chg="add mod">
          <ac:chgData name="Juan Francisco Arrazola Herreros" userId="fba8bdff-ab21-4cf3-8678-c2474829fa50" providerId="ADAL" clId="{B95B37D0-F42B-46BD-AFC9-94078A546FB1}" dt="2023-03-02T17:09:16.429" v="172" actId="1076"/>
          <ac:picMkLst>
            <pc:docMk/>
            <pc:sldMk cId="2590838465" sldId="1227"/>
            <ac:picMk id="7" creationId="{E1FB82D7-9ADF-79DA-8BDF-F1AB734CE3B0}"/>
          </ac:picMkLst>
        </pc:picChg>
      </pc:sldChg>
      <pc:sldChg chg="addSp delSp modSp add mod">
        <pc:chgData name="Juan Francisco Arrazola Herreros" userId="fba8bdff-ab21-4cf3-8678-c2474829fa50" providerId="ADAL" clId="{B95B37D0-F42B-46BD-AFC9-94078A546FB1}" dt="2023-03-02T17:09:53.209" v="179" actId="1076"/>
        <pc:sldMkLst>
          <pc:docMk/>
          <pc:sldMk cId="98081604" sldId="1228"/>
        </pc:sldMkLst>
        <pc:spChg chg="add mod">
          <ac:chgData name="Juan Francisco Arrazola Herreros" userId="fba8bdff-ab21-4cf3-8678-c2474829fa50" providerId="ADAL" clId="{B95B37D0-F42B-46BD-AFC9-94078A546FB1}" dt="2023-03-02T17:09:53.209" v="179" actId="1076"/>
          <ac:spMkLst>
            <pc:docMk/>
            <pc:sldMk cId="98081604" sldId="1228"/>
            <ac:spMk id="4" creationId="{8D449285-8CBB-DD4E-5736-D070C18DE31B}"/>
          </ac:spMkLst>
        </pc:spChg>
        <pc:spChg chg="add mod">
          <ac:chgData name="Juan Francisco Arrazola Herreros" userId="fba8bdff-ab21-4cf3-8678-c2474829fa50" providerId="ADAL" clId="{B95B37D0-F42B-46BD-AFC9-94078A546FB1}" dt="2023-03-02T17:09:53.209" v="179" actId="1076"/>
          <ac:spMkLst>
            <pc:docMk/>
            <pc:sldMk cId="98081604" sldId="1228"/>
            <ac:spMk id="5" creationId="{EB718FC8-42FE-D38A-DDDB-F6FF2448D015}"/>
          </ac:spMkLst>
        </pc:spChg>
        <pc:spChg chg="add mod">
          <ac:chgData name="Juan Francisco Arrazola Herreros" userId="fba8bdff-ab21-4cf3-8678-c2474829fa50" providerId="ADAL" clId="{B95B37D0-F42B-46BD-AFC9-94078A546FB1}" dt="2023-03-02T17:09:53.209" v="179" actId="1076"/>
          <ac:spMkLst>
            <pc:docMk/>
            <pc:sldMk cId="98081604" sldId="1228"/>
            <ac:spMk id="6" creationId="{BE2D6324-3FBF-295D-104D-490BEF7958A6}"/>
          </ac:spMkLst>
        </pc:spChg>
        <pc:spChg chg="del">
          <ac:chgData name="Juan Francisco Arrazola Herreros" userId="fba8bdff-ab21-4cf3-8678-c2474829fa50" providerId="ADAL" clId="{B95B37D0-F42B-46BD-AFC9-94078A546FB1}" dt="2023-03-02T17:09:48.093" v="177" actId="478"/>
          <ac:spMkLst>
            <pc:docMk/>
            <pc:sldMk cId="98081604" sldId="1228"/>
            <ac:spMk id="8" creationId="{28784044-3F23-B355-0F66-1A7D9EF4F23B}"/>
          </ac:spMkLst>
        </pc:spChg>
        <pc:spChg chg="del">
          <ac:chgData name="Juan Francisco Arrazola Herreros" userId="fba8bdff-ab21-4cf3-8678-c2474829fa50" providerId="ADAL" clId="{B95B37D0-F42B-46BD-AFC9-94078A546FB1}" dt="2023-03-02T17:09:48.093" v="177" actId="478"/>
          <ac:spMkLst>
            <pc:docMk/>
            <pc:sldMk cId="98081604" sldId="1228"/>
            <ac:spMk id="9" creationId="{8ACB82ED-5158-BDC3-A51C-D9B0EB38A304}"/>
          </ac:spMkLst>
        </pc:spChg>
        <pc:spChg chg="del">
          <ac:chgData name="Juan Francisco Arrazola Herreros" userId="fba8bdff-ab21-4cf3-8678-c2474829fa50" providerId="ADAL" clId="{B95B37D0-F42B-46BD-AFC9-94078A546FB1}" dt="2023-03-02T17:09:48.093" v="177" actId="478"/>
          <ac:spMkLst>
            <pc:docMk/>
            <pc:sldMk cId="98081604" sldId="1228"/>
            <ac:spMk id="11" creationId="{B4E0D34B-3B66-9DFB-D30F-607C3AC0424D}"/>
          </ac:spMkLst>
        </pc:spChg>
        <pc:spChg chg="del">
          <ac:chgData name="Juan Francisco Arrazola Herreros" userId="fba8bdff-ab21-4cf3-8678-c2474829fa50" providerId="ADAL" clId="{B95B37D0-F42B-46BD-AFC9-94078A546FB1}" dt="2023-03-02T17:09:48.093" v="177" actId="478"/>
          <ac:spMkLst>
            <pc:docMk/>
            <pc:sldMk cId="98081604" sldId="1228"/>
            <ac:spMk id="12" creationId="{5FCB256F-E040-F4FC-9E2E-AAE451565690}"/>
          </ac:spMkLst>
        </pc:spChg>
        <pc:spChg chg="del">
          <ac:chgData name="Juan Francisco Arrazola Herreros" userId="fba8bdff-ab21-4cf3-8678-c2474829fa50" providerId="ADAL" clId="{B95B37D0-F42B-46BD-AFC9-94078A546FB1}" dt="2023-03-02T17:09:48.093" v="177" actId="478"/>
          <ac:spMkLst>
            <pc:docMk/>
            <pc:sldMk cId="98081604" sldId="1228"/>
            <ac:spMk id="13" creationId="{4FC80815-F45D-419E-1FB1-2FEBD2623BB2}"/>
          </ac:spMkLst>
        </pc:spChg>
        <pc:spChg chg="del">
          <ac:chgData name="Juan Francisco Arrazola Herreros" userId="fba8bdff-ab21-4cf3-8678-c2474829fa50" providerId="ADAL" clId="{B95B37D0-F42B-46BD-AFC9-94078A546FB1}" dt="2023-03-02T17:09:48.093" v="177" actId="478"/>
          <ac:spMkLst>
            <pc:docMk/>
            <pc:sldMk cId="98081604" sldId="1228"/>
            <ac:spMk id="14" creationId="{FFFECE5D-6903-140E-A0D1-C7C4AF2A0904}"/>
          </ac:spMkLst>
        </pc:spChg>
        <pc:spChg chg="del">
          <ac:chgData name="Juan Francisco Arrazola Herreros" userId="fba8bdff-ab21-4cf3-8678-c2474829fa50" providerId="ADAL" clId="{B95B37D0-F42B-46BD-AFC9-94078A546FB1}" dt="2023-03-02T17:09:48.093" v="177" actId="478"/>
          <ac:spMkLst>
            <pc:docMk/>
            <pc:sldMk cId="98081604" sldId="1228"/>
            <ac:spMk id="15" creationId="{F45570D3-5CA4-6EEA-2EE9-9F042374CAC0}"/>
          </ac:spMkLst>
        </pc:spChg>
        <pc:spChg chg="del">
          <ac:chgData name="Juan Francisco Arrazola Herreros" userId="fba8bdff-ab21-4cf3-8678-c2474829fa50" providerId="ADAL" clId="{B95B37D0-F42B-46BD-AFC9-94078A546FB1}" dt="2023-03-02T17:09:48.093" v="177" actId="478"/>
          <ac:spMkLst>
            <pc:docMk/>
            <pc:sldMk cId="98081604" sldId="1228"/>
            <ac:spMk id="16" creationId="{B1A08176-F418-3992-7903-5E7E8031D2CC}"/>
          </ac:spMkLst>
        </pc:spChg>
        <pc:spChg chg="del">
          <ac:chgData name="Juan Francisco Arrazola Herreros" userId="fba8bdff-ab21-4cf3-8678-c2474829fa50" providerId="ADAL" clId="{B95B37D0-F42B-46BD-AFC9-94078A546FB1}" dt="2023-03-02T17:09:48.093" v="177" actId="478"/>
          <ac:spMkLst>
            <pc:docMk/>
            <pc:sldMk cId="98081604" sldId="1228"/>
            <ac:spMk id="17" creationId="{E126FF51-D643-19D8-EDAE-A5D783295C33}"/>
          </ac:spMkLst>
        </pc:spChg>
        <pc:spChg chg="del">
          <ac:chgData name="Juan Francisco Arrazola Herreros" userId="fba8bdff-ab21-4cf3-8678-c2474829fa50" providerId="ADAL" clId="{B95B37D0-F42B-46BD-AFC9-94078A546FB1}" dt="2023-03-02T17:09:48.093" v="177" actId="478"/>
          <ac:spMkLst>
            <pc:docMk/>
            <pc:sldMk cId="98081604" sldId="1228"/>
            <ac:spMk id="18" creationId="{D75DFD59-F158-A2CE-FAB7-349EB245090B}"/>
          </ac:spMkLst>
        </pc:spChg>
        <pc:spChg chg="del">
          <ac:chgData name="Juan Francisco Arrazola Herreros" userId="fba8bdff-ab21-4cf3-8678-c2474829fa50" providerId="ADAL" clId="{B95B37D0-F42B-46BD-AFC9-94078A546FB1}" dt="2023-03-02T17:09:48.093" v="177" actId="478"/>
          <ac:spMkLst>
            <pc:docMk/>
            <pc:sldMk cId="98081604" sldId="1228"/>
            <ac:spMk id="19" creationId="{86465026-AAF3-11AF-F63B-44256DA1BA36}"/>
          </ac:spMkLst>
        </pc:spChg>
        <pc:spChg chg="del">
          <ac:chgData name="Juan Francisco Arrazola Herreros" userId="fba8bdff-ab21-4cf3-8678-c2474829fa50" providerId="ADAL" clId="{B95B37D0-F42B-46BD-AFC9-94078A546FB1}" dt="2023-03-02T17:09:48.093" v="177" actId="478"/>
          <ac:spMkLst>
            <pc:docMk/>
            <pc:sldMk cId="98081604" sldId="1228"/>
            <ac:spMk id="20" creationId="{45C60086-4F13-0495-1F66-F127BBE50D77}"/>
          </ac:spMkLst>
        </pc:spChg>
        <pc:spChg chg="del">
          <ac:chgData name="Juan Francisco Arrazola Herreros" userId="fba8bdff-ab21-4cf3-8678-c2474829fa50" providerId="ADAL" clId="{B95B37D0-F42B-46BD-AFC9-94078A546FB1}" dt="2023-03-02T17:09:48.093" v="177" actId="478"/>
          <ac:spMkLst>
            <pc:docMk/>
            <pc:sldMk cId="98081604" sldId="1228"/>
            <ac:spMk id="22" creationId="{2173945D-F044-3CCC-304A-CDE113316ECB}"/>
          </ac:spMkLst>
        </pc:spChg>
        <pc:spChg chg="del">
          <ac:chgData name="Juan Francisco Arrazola Herreros" userId="fba8bdff-ab21-4cf3-8678-c2474829fa50" providerId="ADAL" clId="{B95B37D0-F42B-46BD-AFC9-94078A546FB1}" dt="2023-03-02T17:09:48.093" v="177" actId="478"/>
          <ac:spMkLst>
            <pc:docMk/>
            <pc:sldMk cId="98081604" sldId="1228"/>
            <ac:spMk id="23" creationId="{0E7EA084-DE4A-3FEB-B5F5-93DFEB0617BD}"/>
          </ac:spMkLst>
        </pc:spChg>
        <pc:spChg chg="del">
          <ac:chgData name="Juan Francisco Arrazola Herreros" userId="fba8bdff-ab21-4cf3-8678-c2474829fa50" providerId="ADAL" clId="{B95B37D0-F42B-46BD-AFC9-94078A546FB1}" dt="2023-03-02T17:09:48.093" v="177" actId="478"/>
          <ac:spMkLst>
            <pc:docMk/>
            <pc:sldMk cId="98081604" sldId="1228"/>
            <ac:spMk id="24" creationId="{B0679255-4F05-4B7B-3084-7E52171F5952}"/>
          </ac:spMkLst>
        </pc:spChg>
        <pc:spChg chg="del">
          <ac:chgData name="Juan Francisco Arrazola Herreros" userId="fba8bdff-ab21-4cf3-8678-c2474829fa50" providerId="ADAL" clId="{B95B37D0-F42B-46BD-AFC9-94078A546FB1}" dt="2023-03-02T17:09:48.093" v="177" actId="478"/>
          <ac:spMkLst>
            <pc:docMk/>
            <pc:sldMk cId="98081604" sldId="1228"/>
            <ac:spMk id="25" creationId="{22CF9602-17A8-8E08-224A-87044E093B71}"/>
          </ac:spMkLst>
        </pc:spChg>
        <pc:spChg chg="del">
          <ac:chgData name="Juan Francisco Arrazola Herreros" userId="fba8bdff-ab21-4cf3-8678-c2474829fa50" providerId="ADAL" clId="{B95B37D0-F42B-46BD-AFC9-94078A546FB1}" dt="2023-03-02T17:09:48.093" v="177" actId="478"/>
          <ac:spMkLst>
            <pc:docMk/>
            <pc:sldMk cId="98081604" sldId="1228"/>
            <ac:spMk id="26" creationId="{355BE732-B019-8F6A-6561-7FD69D4895A0}"/>
          </ac:spMkLst>
        </pc:spChg>
        <pc:spChg chg="del">
          <ac:chgData name="Juan Francisco Arrazola Herreros" userId="fba8bdff-ab21-4cf3-8678-c2474829fa50" providerId="ADAL" clId="{B95B37D0-F42B-46BD-AFC9-94078A546FB1}" dt="2023-03-02T17:09:48.093" v="177" actId="478"/>
          <ac:spMkLst>
            <pc:docMk/>
            <pc:sldMk cId="98081604" sldId="1228"/>
            <ac:spMk id="27" creationId="{631F4EDF-BCC9-F2C4-1C1D-D320737F34E7}"/>
          </ac:spMkLst>
        </pc:spChg>
        <pc:spChg chg="mod">
          <ac:chgData name="Juan Francisco Arrazola Herreros" userId="fba8bdff-ab21-4cf3-8678-c2474829fa50" providerId="ADAL" clId="{B95B37D0-F42B-46BD-AFC9-94078A546FB1}" dt="2023-03-02T17:09:48.843" v="178"/>
          <ac:spMkLst>
            <pc:docMk/>
            <pc:sldMk cId="98081604" sldId="1228"/>
            <ac:spMk id="29" creationId="{0DBC3DE6-92F0-7DCA-BFF8-890C6D415B6B}"/>
          </ac:spMkLst>
        </pc:spChg>
        <pc:spChg chg="mod">
          <ac:chgData name="Juan Francisco Arrazola Herreros" userId="fba8bdff-ab21-4cf3-8678-c2474829fa50" providerId="ADAL" clId="{B95B37D0-F42B-46BD-AFC9-94078A546FB1}" dt="2023-03-02T17:09:48.843" v="178"/>
          <ac:spMkLst>
            <pc:docMk/>
            <pc:sldMk cId="98081604" sldId="1228"/>
            <ac:spMk id="32" creationId="{92F7CE24-3494-3F85-094D-60AF26BCB237}"/>
          </ac:spMkLst>
        </pc:spChg>
        <pc:spChg chg="add mod">
          <ac:chgData name="Juan Francisco Arrazola Herreros" userId="fba8bdff-ab21-4cf3-8678-c2474829fa50" providerId="ADAL" clId="{B95B37D0-F42B-46BD-AFC9-94078A546FB1}" dt="2023-03-02T17:09:53.209" v="179" actId="1076"/>
          <ac:spMkLst>
            <pc:docMk/>
            <pc:sldMk cId="98081604" sldId="1228"/>
            <ac:spMk id="33" creationId="{5F6163EA-E51B-6A77-DDB4-6707D0ED1904}"/>
          </ac:spMkLst>
        </pc:spChg>
        <pc:grpChg chg="add mod">
          <ac:chgData name="Juan Francisco Arrazola Herreros" userId="fba8bdff-ab21-4cf3-8678-c2474829fa50" providerId="ADAL" clId="{B95B37D0-F42B-46BD-AFC9-94078A546FB1}" dt="2023-03-02T17:09:53.209" v="179" actId="1076"/>
          <ac:grpSpMkLst>
            <pc:docMk/>
            <pc:sldMk cId="98081604" sldId="1228"/>
            <ac:grpSpMk id="21" creationId="{3D14C0B6-FE1F-8F24-F01F-86F56F8E75F8}"/>
          </ac:grpSpMkLst>
        </pc:grpChg>
        <pc:grpChg chg="add mod">
          <ac:chgData name="Juan Francisco Arrazola Herreros" userId="fba8bdff-ab21-4cf3-8678-c2474829fa50" providerId="ADAL" clId="{B95B37D0-F42B-46BD-AFC9-94078A546FB1}" dt="2023-03-02T17:09:53.209" v="179" actId="1076"/>
          <ac:grpSpMkLst>
            <pc:docMk/>
            <pc:sldMk cId="98081604" sldId="1228"/>
            <ac:grpSpMk id="30" creationId="{65026DAB-2CCA-30D7-6A93-3E0D38CC407E}"/>
          </ac:grpSpMkLst>
        </pc:grpChg>
        <pc:picChg chg="add mod">
          <ac:chgData name="Juan Francisco Arrazola Herreros" userId="fba8bdff-ab21-4cf3-8678-c2474829fa50" providerId="ADAL" clId="{B95B37D0-F42B-46BD-AFC9-94078A546FB1}" dt="2023-03-02T17:09:53.209" v="179" actId="1076"/>
          <ac:picMkLst>
            <pc:docMk/>
            <pc:sldMk cId="98081604" sldId="1228"/>
            <ac:picMk id="3" creationId="{BEDFC235-DE0A-4F1C-E8BA-C660AAC7448B}"/>
          </ac:picMkLst>
        </pc:picChg>
        <pc:picChg chg="del">
          <ac:chgData name="Juan Francisco Arrazola Herreros" userId="fba8bdff-ab21-4cf3-8678-c2474829fa50" providerId="ADAL" clId="{B95B37D0-F42B-46BD-AFC9-94078A546FB1}" dt="2023-03-02T17:09:44.898" v="176" actId="478"/>
          <ac:picMkLst>
            <pc:docMk/>
            <pc:sldMk cId="98081604" sldId="1228"/>
            <ac:picMk id="7" creationId="{E1FB82D7-9ADF-79DA-8BDF-F1AB734CE3B0}"/>
          </ac:picMkLst>
        </pc:picChg>
        <pc:picChg chg="mod">
          <ac:chgData name="Juan Francisco Arrazola Herreros" userId="fba8bdff-ab21-4cf3-8678-c2474829fa50" providerId="ADAL" clId="{B95B37D0-F42B-46BD-AFC9-94078A546FB1}" dt="2023-03-02T17:09:48.843" v="178"/>
          <ac:picMkLst>
            <pc:docMk/>
            <pc:sldMk cId="98081604" sldId="1228"/>
            <ac:picMk id="28" creationId="{D27637FA-55D4-6AFD-9145-1AA15FB6F014}"/>
          </ac:picMkLst>
        </pc:picChg>
        <pc:picChg chg="mod">
          <ac:chgData name="Juan Francisco Arrazola Herreros" userId="fba8bdff-ab21-4cf3-8678-c2474829fa50" providerId="ADAL" clId="{B95B37D0-F42B-46BD-AFC9-94078A546FB1}" dt="2023-03-02T17:09:48.843" v="178"/>
          <ac:picMkLst>
            <pc:docMk/>
            <pc:sldMk cId="98081604" sldId="1228"/>
            <ac:picMk id="31" creationId="{68240B53-916F-2C9D-21CB-339498D4FF03}"/>
          </ac:picMkLst>
        </pc:picChg>
      </pc:sldChg>
      <pc:sldChg chg="addSp delSp modSp add mod">
        <pc:chgData name="Juan Francisco Arrazola Herreros" userId="fba8bdff-ab21-4cf3-8678-c2474829fa50" providerId="ADAL" clId="{B95B37D0-F42B-46BD-AFC9-94078A546FB1}" dt="2023-03-02T17:18:35.396" v="291" actId="1076"/>
        <pc:sldMkLst>
          <pc:docMk/>
          <pc:sldMk cId="2927738487" sldId="1229"/>
        </pc:sldMkLst>
        <pc:spChg chg="add mod">
          <ac:chgData name="Juan Francisco Arrazola Herreros" userId="fba8bdff-ab21-4cf3-8678-c2474829fa50" providerId="ADAL" clId="{B95B37D0-F42B-46BD-AFC9-94078A546FB1}" dt="2023-03-02T17:17:12.153" v="239" actId="14100"/>
          <ac:spMkLst>
            <pc:docMk/>
            <pc:sldMk cId="2927738487" sldId="1229"/>
            <ac:spMk id="6" creationId="{4A359271-DC62-40E3-0367-EDC9D33BAC2C}"/>
          </ac:spMkLst>
        </pc:spChg>
        <pc:spChg chg="mod">
          <ac:chgData name="Juan Francisco Arrazola Herreros" userId="fba8bdff-ab21-4cf3-8678-c2474829fa50" providerId="ADAL" clId="{B95B37D0-F42B-46BD-AFC9-94078A546FB1}" dt="2023-03-02T17:18:11.248" v="290" actId="20577"/>
          <ac:spMkLst>
            <pc:docMk/>
            <pc:sldMk cId="2927738487" sldId="1229"/>
            <ac:spMk id="8" creationId="{EB425429-8029-4D22-AE11-B18A0F9A7B65}"/>
          </ac:spMkLst>
        </pc:spChg>
        <pc:picChg chg="del">
          <ac:chgData name="Juan Francisco Arrazola Herreros" userId="fba8bdff-ab21-4cf3-8678-c2474829fa50" providerId="ADAL" clId="{B95B37D0-F42B-46BD-AFC9-94078A546FB1}" dt="2023-03-02T17:12:58.713" v="181" actId="478"/>
          <ac:picMkLst>
            <pc:docMk/>
            <pc:sldMk cId="2927738487" sldId="1229"/>
            <ac:picMk id="2" creationId="{00000000-0000-0000-0000-000000000000}"/>
          </ac:picMkLst>
        </pc:picChg>
        <pc:picChg chg="add mod">
          <ac:chgData name="Juan Francisco Arrazola Herreros" userId="fba8bdff-ab21-4cf3-8678-c2474829fa50" providerId="ADAL" clId="{B95B37D0-F42B-46BD-AFC9-94078A546FB1}" dt="2023-03-02T17:16:55.501" v="235" actId="14100"/>
          <ac:picMkLst>
            <pc:docMk/>
            <pc:sldMk cId="2927738487" sldId="1229"/>
            <ac:picMk id="3" creationId="{7B99EAA5-6A09-6B97-6719-601A14038DFC}"/>
          </ac:picMkLst>
        </pc:picChg>
        <pc:picChg chg="add mod">
          <ac:chgData name="Juan Francisco Arrazola Herreros" userId="fba8bdff-ab21-4cf3-8678-c2474829fa50" providerId="ADAL" clId="{B95B37D0-F42B-46BD-AFC9-94078A546FB1}" dt="2023-03-02T17:18:35.396" v="291" actId="1076"/>
          <ac:picMkLst>
            <pc:docMk/>
            <pc:sldMk cId="2927738487" sldId="1229"/>
            <ac:picMk id="5" creationId="{FD54F25C-299C-10F8-B9F2-E774A1D0EC19}"/>
          </ac:picMkLst>
        </pc:picChg>
        <pc:picChg chg="del">
          <ac:chgData name="Juan Francisco Arrazola Herreros" userId="fba8bdff-ab21-4cf3-8678-c2474829fa50" providerId="ADAL" clId="{B95B37D0-F42B-46BD-AFC9-94078A546FB1}" dt="2023-03-02T17:13:00.898" v="182" actId="478"/>
          <ac:picMkLst>
            <pc:docMk/>
            <pc:sldMk cId="2927738487" sldId="1229"/>
            <ac:picMk id="15" creationId="{2A263CE7-2144-4E8C-BCB4-2AC46BF55997}"/>
          </ac:picMkLst>
        </pc:picChg>
        <pc:picChg chg="del">
          <ac:chgData name="Juan Francisco Arrazola Herreros" userId="fba8bdff-ab21-4cf3-8678-c2474829fa50" providerId="ADAL" clId="{B95B37D0-F42B-46BD-AFC9-94078A546FB1}" dt="2023-03-02T17:13:00.898" v="182" actId="478"/>
          <ac:picMkLst>
            <pc:docMk/>
            <pc:sldMk cId="2927738487" sldId="1229"/>
            <ac:picMk id="16" creationId="{D7593BF6-D7C7-4B7A-87DB-D3AFA6DC30E2}"/>
          </ac:picMkLst>
        </pc:picChg>
        <pc:picChg chg="del">
          <ac:chgData name="Juan Francisco Arrazola Herreros" userId="fba8bdff-ab21-4cf3-8678-c2474829fa50" providerId="ADAL" clId="{B95B37D0-F42B-46BD-AFC9-94078A546FB1}" dt="2023-03-02T17:13:01.669" v="183" actId="478"/>
          <ac:picMkLst>
            <pc:docMk/>
            <pc:sldMk cId="2927738487" sldId="1229"/>
            <ac:picMk id="18" creationId="{965C505C-CB6D-4795-B344-FE50F046F819}"/>
          </ac:picMkLst>
        </pc:picChg>
      </pc:sldChg>
    </pc:docChg>
  </pc:docChgLst>
  <pc:docChgLst>
    <pc:chgData name="Juanfran Arrazola" userId="88aec0a94eab9f16" providerId="LiveId" clId="{8AD5ED8F-F084-4F89-8D72-C30F4697F825}"/>
    <pc:docChg chg="modSld">
      <pc:chgData name="Juanfran Arrazola" userId="88aec0a94eab9f16" providerId="LiveId" clId="{8AD5ED8F-F084-4F89-8D72-C30F4697F825}" dt="2020-05-27T08:10:31.441" v="29" actId="20577"/>
      <pc:docMkLst>
        <pc:docMk/>
      </pc:docMkLst>
      <pc:sldChg chg="modSp">
        <pc:chgData name="Juanfran Arrazola" userId="88aec0a94eab9f16" providerId="LiveId" clId="{8AD5ED8F-F084-4F89-8D72-C30F4697F825}" dt="2020-05-27T08:10:31.441" v="29" actId="20577"/>
        <pc:sldMkLst>
          <pc:docMk/>
          <pc:sldMk cId="944817738" sldId="323"/>
        </pc:sldMkLst>
        <pc:spChg chg="mod">
          <ac:chgData name="Juanfran Arrazola" userId="88aec0a94eab9f16" providerId="LiveId" clId="{8AD5ED8F-F084-4F89-8D72-C30F4697F825}" dt="2020-05-27T08:10:31.441" v="29" actId="20577"/>
          <ac:spMkLst>
            <pc:docMk/>
            <pc:sldMk cId="944817738" sldId="323"/>
            <ac:spMk id="10" creationId="{00000000-0000-0000-0000-000000000000}"/>
          </ac:spMkLst>
        </pc:spChg>
      </pc:sldChg>
    </pc:docChg>
  </pc:docChgLst>
  <pc:docChgLst>
    <pc:chgData name="Juan Francisco Arrazola Herreros" userId="fba8bdff-ab21-4cf3-8678-c2474829fa50" providerId="ADAL" clId="{A0951177-A55F-4969-828E-37A10694EFEE}"/>
    <pc:docChg chg="undo custSel addSld delSld modSld sldOrd">
      <pc:chgData name="Juan Francisco Arrazola Herreros" userId="fba8bdff-ab21-4cf3-8678-c2474829fa50" providerId="ADAL" clId="{A0951177-A55F-4969-828E-37A10694EFEE}" dt="2022-11-23T22:29:27.146" v="326"/>
      <pc:docMkLst>
        <pc:docMk/>
      </pc:docMkLst>
      <pc:sldChg chg="add del">
        <pc:chgData name="Juan Francisco Arrazola Herreros" userId="fba8bdff-ab21-4cf3-8678-c2474829fa50" providerId="ADAL" clId="{A0951177-A55F-4969-828E-37A10694EFEE}" dt="2022-11-23T20:25:39.626" v="85" actId="47"/>
        <pc:sldMkLst>
          <pc:docMk/>
          <pc:sldMk cId="3896596633" sldId="330"/>
        </pc:sldMkLst>
      </pc:sldChg>
      <pc:sldChg chg="add">
        <pc:chgData name="Juan Francisco Arrazola Herreros" userId="fba8bdff-ab21-4cf3-8678-c2474829fa50" providerId="ADAL" clId="{A0951177-A55F-4969-828E-37A10694EFEE}" dt="2022-11-23T20:39:31.088" v="101"/>
        <pc:sldMkLst>
          <pc:docMk/>
          <pc:sldMk cId="2750046778" sldId="437"/>
        </pc:sldMkLst>
      </pc:sldChg>
      <pc:sldChg chg="add">
        <pc:chgData name="Juan Francisco Arrazola Herreros" userId="fba8bdff-ab21-4cf3-8678-c2474829fa50" providerId="ADAL" clId="{A0951177-A55F-4969-828E-37A10694EFEE}" dt="2022-11-23T20:39:51.638" v="102"/>
        <pc:sldMkLst>
          <pc:docMk/>
          <pc:sldMk cId="4134144762" sldId="443"/>
        </pc:sldMkLst>
      </pc:sldChg>
      <pc:sldChg chg="modSp mod">
        <pc:chgData name="Juan Francisco Arrazola Herreros" userId="fba8bdff-ab21-4cf3-8678-c2474829fa50" providerId="ADAL" clId="{A0951177-A55F-4969-828E-37A10694EFEE}" dt="2022-11-23T20:03:43.325" v="66" actId="1076"/>
        <pc:sldMkLst>
          <pc:docMk/>
          <pc:sldMk cId="1012082256" sldId="494"/>
        </pc:sldMkLst>
        <pc:spChg chg="mod">
          <ac:chgData name="Juan Francisco Arrazola Herreros" userId="fba8bdff-ab21-4cf3-8678-c2474829fa50" providerId="ADAL" clId="{A0951177-A55F-4969-828E-37A10694EFEE}" dt="2022-11-23T20:03:22.191" v="45" actId="14100"/>
          <ac:spMkLst>
            <pc:docMk/>
            <pc:sldMk cId="1012082256" sldId="494"/>
            <ac:spMk id="5" creationId="{00000000-0000-0000-0000-000000000000}"/>
          </ac:spMkLst>
        </pc:spChg>
        <pc:spChg chg="mod">
          <ac:chgData name="Juan Francisco Arrazola Herreros" userId="fba8bdff-ab21-4cf3-8678-c2474829fa50" providerId="ADAL" clId="{A0951177-A55F-4969-828E-37A10694EFEE}" dt="2022-11-23T20:03:43.325" v="66" actId="1076"/>
          <ac:spMkLst>
            <pc:docMk/>
            <pc:sldMk cId="1012082256" sldId="494"/>
            <ac:spMk id="18" creationId="{00000000-0000-0000-0000-000000000000}"/>
          </ac:spMkLst>
        </pc:spChg>
      </pc:sldChg>
      <pc:sldChg chg="addSp delSp modSp add mod">
        <pc:chgData name="Juan Francisco Arrazola Herreros" userId="fba8bdff-ab21-4cf3-8678-c2474829fa50" providerId="ADAL" clId="{A0951177-A55F-4969-828E-37A10694EFEE}" dt="2022-11-23T21:47:54.510" v="161" actId="1076"/>
        <pc:sldMkLst>
          <pc:docMk/>
          <pc:sldMk cId="1639928515" sldId="497"/>
        </pc:sldMkLst>
        <pc:spChg chg="add mod">
          <ac:chgData name="Juan Francisco Arrazola Herreros" userId="fba8bdff-ab21-4cf3-8678-c2474829fa50" providerId="ADAL" clId="{A0951177-A55F-4969-828E-37A10694EFEE}" dt="2022-11-23T21:46:52.256" v="141" actId="1076"/>
          <ac:spMkLst>
            <pc:docMk/>
            <pc:sldMk cId="1639928515" sldId="497"/>
            <ac:spMk id="3" creationId="{E3755C11-9193-9D17-2631-63B362C5E104}"/>
          </ac:spMkLst>
        </pc:spChg>
        <pc:spChg chg="add mod">
          <ac:chgData name="Juan Francisco Arrazola Herreros" userId="fba8bdff-ab21-4cf3-8678-c2474829fa50" providerId="ADAL" clId="{A0951177-A55F-4969-828E-37A10694EFEE}" dt="2022-11-23T21:46:52.256" v="141" actId="1076"/>
          <ac:spMkLst>
            <pc:docMk/>
            <pc:sldMk cId="1639928515" sldId="497"/>
            <ac:spMk id="4" creationId="{FA0154B3-D8FD-40CF-AAFE-ADB9B6AC9CA7}"/>
          </ac:spMkLst>
        </pc:spChg>
        <pc:spChg chg="add mod">
          <ac:chgData name="Juan Francisco Arrazola Herreros" userId="fba8bdff-ab21-4cf3-8678-c2474829fa50" providerId="ADAL" clId="{A0951177-A55F-4969-828E-37A10694EFEE}" dt="2022-11-23T21:47:04.783" v="144" actId="1076"/>
          <ac:spMkLst>
            <pc:docMk/>
            <pc:sldMk cId="1639928515" sldId="497"/>
            <ac:spMk id="10" creationId="{12AFE780-5F33-F904-5DE7-C9033D6B9F6F}"/>
          </ac:spMkLst>
        </pc:spChg>
        <pc:spChg chg="add mod">
          <ac:chgData name="Juan Francisco Arrazola Herreros" userId="fba8bdff-ab21-4cf3-8678-c2474829fa50" providerId="ADAL" clId="{A0951177-A55F-4969-828E-37A10694EFEE}" dt="2022-11-23T21:47:15.246" v="148" actId="14100"/>
          <ac:spMkLst>
            <pc:docMk/>
            <pc:sldMk cId="1639928515" sldId="497"/>
            <ac:spMk id="11" creationId="{181187BB-CC94-46B2-AC01-D980C2E8DA7D}"/>
          </ac:spMkLst>
        </pc:spChg>
        <pc:spChg chg="add mod">
          <ac:chgData name="Juan Francisco Arrazola Herreros" userId="fba8bdff-ab21-4cf3-8678-c2474829fa50" providerId="ADAL" clId="{A0951177-A55F-4969-828E-37A10694EFEE}" dt="2022-11-23T21:47:04.783" v="144" actId="1076"/>
          <ac:spMkLst>
            <pc:docMk/>
            <pc:sldMk cId="1639928515" sldId="497"/>
            <ac:spMk id="12" creationId="{F676EF50-9189-584F-8364-FC0CEA33154E}"/>
          </ac:spMkLst>
        </pc:spChg>
        <pc:spChg chg="add mod">
          <ac:chgData name="Juan Francisco Arrazola Herreros" userId="fba8bdff-ab21-4cf3-8678-c2474829fa50" providerId="ADAL" clId="{A0951177-A55F-4969-828E-37A10694EFEE}" dt="2022-11-23T21:47:04.783" v="144" actId="1076"/>
          <ac:spMkLst>
            <pc:docMk/>
            <pc:sldMk cId="1639928515" sldId="497"/>
            <ac:spMk id="13" creationId="{6FDCBAC4-10DA-0924-5251-D7020848D8DA}"/>
          </ac:spMkLst>
        </pc:spChg>
        <pc:spChg chg="add mod">
          <ac:chgData name="Juan Francisco Arrazola Herreros" userId="fba8bdff-ab21-4cf3-8678-c2474829fa50" providerId="ADAL" clId="{A0951177-A55F-4969-828E-37A10694EFEE}" dt="2022-11-23T21:47:49.478" v="159" actId="1076"/>
          <ac:spMkLst>
            <pc:docMk/>
            <pc:sldMk cId="1639928515" sldId="497"/>
            <ac:spMk id="14" creationId="{2731C8EB-00E6-0556-3FAC-422B735715E3}"/>
          </ac:spMkLst>
        </pc:spChg>
        <pc:spChg chg="mod">
          <ac:chgData name="Juan Francisco Arrazola Herreros" userId="fba8bdff-ab21-4cf3-8678-c2474829fa50" providerId="ADAL" clId="{A0951177-A55F-4969-828E-37A10694EFEE}" dt="2022-11-23T21:46:27.223" v="136"/>
          <ac:spMkLst>
            <pc:docMk/>
            <pc:sldMk cId="1639928515" sldId="497"/>
            <ac:spMk id="15" creationId="{A92C924B-F973-4403-9624-ADC4ECBE4146}"/>
          </ac:spMkLst>
        </pc:spChg>
        <pc:spChg chg="add mod">
          <ac:chgData name="Juan Francisco Arrazola Herreros" userId="fba8bdff-ab21-4cf3-8678-c2474829fa50" providerId="ADAL" clId="{A0951177-A55F-4969-828E-37A10694EFEE}" dt="2022-11-23T21:47:39.074" v="155" actId="164"/>
          <ac:spMkLst>
            <pc:docMk/>
            <pc:sldMk cId="1639928515" sldId="497"/>
            <ac:spMk id="17" creationId="{18813C0E-77A8-6A39-5826-EC6BAB5739BE}"/>
          </ac:spMkLst>
        </pc:spChg>
        <pc:spChg chg="add mod">
          <ac:chgData name="Juan Francisco Arrazola Herreros" userId="fba8bdff-ab21-4cf3-8678-c2474829fa50" providerId="ADAL" clId="{A0951177-A55F-4969-828E-37A10694EFEE}" dt="2022-11-23T21:47:04.783" v="144" actId="1076"/>
          <ac:spMkLst>
            <pc:docMk/>
            <pc:sldMk cId="1639928515" sldId="497"/>
            <ac:spMk id="18" creationId="{E753D3C2-B23D-2C64-DBDA-86CE4889EC3F}"/>
          </ac:spMkLst>
        </pc:spChg>
        <pc:spChg chg="add mod">
          <ac:chgData name="Juan Francisco Arrazola Herreros" userId="fba8bdff-ab21-4cf3-8678-c2474829fa50" providerId="ADAL" clId="{A0951177-A55F-4969-828E-37A10694EFEE}" dt="2022-11-23T21:47:04.783" v="144" actId="1076"/>
          <ac:spMkLst>
            <pc:docMk/>
            <pc:sldMk cId="1639928515" sldId="497"/>
            <ac:spMk id="19" creationId="{CBB9EED1-3CA7-FF6F-D741-5CA4A2B70792}"/>
          </ac:spMkLst>
        </pc:spChg>
        <pc:spChg chg="del mod">
          <ac:chgData name="Juan Francisco Arrazola Herreros" userId="fba8bdff-ab21-4cf3-8678-c2474829fa50" providerId="ADAL" clId="{A0951177-A55F-4969-828E-37A10694EFEE}" dt="2022-11-23T21:46:29.845" v="137" actId="478"/>
          <ac:spMkLst>
            <pc:docMk/>
            <pc:sldMk cId="1639928515" sldId="497"/>
            <ac:spMk id="37" creationId="{00000000-0000-0000-0000-000000000000}"/>
          </ac:spMkLst>
        </pc:spChg>
        <pc:grpChg chg="del">
          <ac:chgData name="Juan Francisco Arrazola Herreros" userId="fba8bdff-ab21-4cf3-8678-c2474829fa50" providerId="ADAL" clId="{A0951177-A55F-4969-828E-37A10694EFEE}" dt="2022-11-23T21:46:37.996" v="139" actId="478"/>
          <ac:grpSpMkLst>
            <pc:docMk/>
            <pc:sldMk cId="1639928515" sldId="497"/>
            <ac:grpSpMk id="2" creationId="{B12CD4CB-D994-4A13-A8E8-62990A4996D9}"/>
          </ac:grpSpMkLst>
        </pc:grpChg>
        <pc:grpChg chg="add mod">
          <ac:chgData name="Juan Francisco Arrazola Herreros" userId="fba8bdff-ab21-4cf3-8678-c2474829fa50" providerId="ADAL" clId="{A0951177-A55F-4969-828E-37A10694EFEE}" dt="2022-11-23T21:47:54.510" v="161" actId="1076"/>
          <ac:grpSpMkLst>
            <pc:docMk/>
            <pc:sldMk cId="1639928515" sldId="497"/>
            <ac:grpSpMk id="20" creationId="{C957E882-C45D-5E97-3A92-E341CE8F49C8}"/>
          </ac:grpSpMkLst>
        </pc:grpChg>
        <pc:picChg chg="add mod">
          <ac:chgData name="Juan Francisco Arrazola Herreros" userId="fba8bdff-ab21-4cf3-8678-c2474829fa50" providerId="ADAL" clId="{A0951177-A55F-4969-828E-37A10694EFEE}" dt="2022-11-23T21:47:04.783" v="144" actId="1076"/>
          <ac:picMkLst>
            <pc:docMk/>
            <pc:sldMk cId="1639928515" sldId="497"/>
            <ac:picMk id="5" creationId="{90F511CB-63B7-9891-5120-EEF8C2F53309}"/>
          </ac:picMkLst>
        </pc:picChg>
        <pc:picChg chg="add mod">
          <ac:chgData name="Juan Francisco Arrazola Herreros" userId="fba8bdff-ab21-4cf3-8678-c2474829fa50" providerId="ADAL" clId="{A0951177-A55F-4969-828E-37A10694EFEE}" dt="2022-11-23T21:47:04.783" v="144" actId="1076"/>
          <ac:picMkLst>
            <pc:docMk/>
            <pc:sldMk cId="1639928515" sldId="497"/>
            <ac:picMk id="6" creationId="{F95ED33C-30CC-C3D9-B25B-4B751F3BA063}"/>
          </ac:picMkLst>
        </pc:picChg>
        <pc:picChg chg="add mod">
          <ac:chgData name="Juan Francisco Arrazola Herreros" userId="fba8bdff-ab21-4cf3-8678-c2474829fa50" providerId="ADAL" clId="{A0951177-A55F-4969-828E-37A10694EFEE}" dt="2022-11-23T21:47:04.783" v="144" actId="1076"/>
          <ac:picMkLst>
            <pc:docMk/>
            <pc:sldMk cId="1639928515" sldId="497"/>
            <ac:picMk id="7" creationId="{249D5319-225B-DE6D-5585-C7FC2F2AC213}"/>
          </ac:picMkLst>
        </pc:picChg>
        <pc:picChg chg="add mod">
          <ac:chgData name="Juan Francisco Arrazola Herreros" userId="fba8bdff-ab21-4cf3-8678-c2474829fa50" providerId="ADAL" clId="{A0951177-A55F-4969-828E-37A10694EFEE}" dt="2022-11-23T21:47:39.074" v="155" actId="164"/>
          <ac:picMkLst>
            <pc:docMk/>
            <pc:sldMk cId="1639928515" sldId="497"/>
            <ac:picMk id="8" creationId="{05E628A5-F370-3728-1735-7938BF2942AC}"/>
          </ac:picMkLst>
        </pc:picChg>
        <pc:picChg chg="mod">
          <ac:chgData name="Juan Francisco Arrazola Herreros" userId="fba8bdff-ab21-4cf3-8678-c2474829fa50" providerId="ADAL" clId="{A0951177-A55F-4969-828E-37A10694EFEE}" dt="2022-11-23T21:46:58.762" v="143" actId="1076"/>
          <ac:picMkLst>
            <pc:docMk/>
            <pc:sldMk cId="1639928515" sldId="497"/>
            <ac:picMk id="16" creationId="{67195013-864E-443A-902D-1BF39422CDED}"/>
          </ac:picMkLst>
        </pc:picChg>
      </pc:sldChg>
      <pc:sldChg chg="delSp modSp add mod">
        <pc:chgData name="Juan Francisco Arrazola Herreros" userId="fba8bdff-ab21-4cf3-8678-c2474829fa50" providerId="ADAL" clId="{A0951177-A55F-4969-828E-37A10694EFEE}" dt="2022-11-23T21:45:36.107" v="132" actId="113"/>
        <pc:sldMkLst>
          <pc:docMk/>
          <pc:sldMk cId="2311241676" sldId="535"/>
        </pc:sldMkLst>
        <pc:spChg chg="del">
          <ac:chgData name="Juan Francisco Arrazola Herreros" userId="fba8bdff-ab21-4cf3-8678-c2474829fa50" providerId="ADAL" clId="{A0951177-A55F-4969-828E-37A10694EFEE}" dt="2022-11-23T21:44:38.822" v="125" actId="478"/>
          <ac:spMkLst>
            <pc:docMk/>
            <pc:sldMk cId="2311241676" sldId="535"/>
            <ac:spMk id="4" creationId="{00000000-0000-0000-0000-000000000000}"/>
          </ac:spMkLst>
        </pc:spChg>
        <pc:spChg chg="del">
          <ac:chgData name="Juan Francisco Arrazola Herreros" userId="fba8bdff-ab21-4cf3-8678-c2474829fa50" providerId="ADAL" clId="{A0951177-A55F-4969-828E-37A10694EFEE}" dt="2022-11-23T21:44:40.229" v="126" actId="478"/>
          <ac:spMkLst>
            <pc:docMk/>
            <pc:sldMk cId="2311241676" sldId="535"/>
            <ac:spMk id="10" creationId="{541A9164-0845-42A2-83F7-2D93B8A322CC}"/>
          </ac:spMkLst>
        </pc:spChg>
        <pc:spChg chg="mod">
          <ac:chgData name="Juan Francisco Arrazola Herreros" userId="fba8bdff-ab21-4cf3-8678-c2474829fa50" providerId="ADAL" clId="{A0951177-A55F-4969-828E-37A10694EFEE}" dt="2022-11-23T21:45:13.978" v="130" actId="207"/>
          <ac:spMkLst>
            <pc:docMk/>
            <pc:sldMk cId="2311241676" sldId="535"/>
            <ac:spMk id="11" creationId="{ED6B9B4E-E623-43D5-8994-A7852F5BF19B}"/>
          </ac:spMkLst>
        </pc:spChg>
        <pc:spChg chg="mod">
          <ac:chgData name="Juan Francisco Arrazola Herreros" userId="fba8bdff-ab21-4cf3-8678-c2474829fa50" providerId="ADAL" clId="{A0951177-A55F-4969-828E-37A10694EFEE}" dt="2022-11-23T21:45:36.107" v="132" actId="113"/>
          <ac:spMkLst>
            <pc:docMk/>
            <pc:sldMk cId="2311241676" sldId="535"/>
            <ac:spMk id="12" creationId="{97D587ED-F0D7-4A19-9575-CE3C6F83889F}"/>
          </ac:spMkLst>
        </pc:spChg>
        <pc:spChg chg="del">
          <ac:chgData name="Juan Francisco Arrazola Herreros" userId="fba8bdff-ab21-4cf3-8678-c2474829fa50" providerId="ADAL" clId="{A0951177-A55F-4969-828E-37A10694EFEE}" dt="2022-11-23T21:44:34.765" v="123" actId="478"/>
          <ac:spMkLst>
            <pc:docMk/>
            <pc:sldMk cId="2311241676" sldId="535"/>
            <ac:spMk id="33" creationId="{00000000-0000-0000-0000-000000000000}"/>
          </ac:spMkLst>
        </pc:spChg>
        <pc:picChg chg="del">
          <ac:chgData name="Juan Francisco Arrazola Herreros" userId="fba8bdff-ab21-4cf3-8678-c2474829fa50" providerId="ADAL" clId="{A0951177-A55F-4969-828E-37A10694EFEE}" dt="2022-11-23T21:44:36.212" v="124" actId="478"/>
          <ac:picMkLst>
            <pc:docMk/>
            <pc:sldMk cId="2311241676" sldId="535"/>
            <ac:picMk id="8" creationId="{46CA5AF6-38EF-4B47-A234-A2B54EB85D09}"/>
          </ac:picMkLst>
        </pc:picChg>
        <pc:picChg chg="del">
          <ac:chgData name="Juan Francisco Arrazola Herreros" userId="fba8bdff-ab21-4cf3-8678-c2474829fa50" providerId="ADAL" clId="{A0951177-A55F-4969-828E-37A10694EFEE}" dt="2022-11-23T21:44:42.155" v="127" actId="478"/>
          <ac:picMkLst>
            <pc:docMk/>
            <pc:sldMk cId="2311241676" sldId="535"/>
            <ac:picMk id="9" creationId="{F5B19D36-89CE-4A14-B5A1-4465EA6E1D4D}"/>
          </ac:picMkLst>
        </pc:picChg>
      </pc:sldChg>
      <pc:sldChg chg="addSp delSp modSp add mod modAnim">
        <pc:chgData name="Juan Francisco Arrazola Herreros" userId="fba8bdff-ab21-4cf3-8678-c2474829fa50" providerId="ADAL" clId="{A0951177-A55F-4969-828E-37A10694EFEE}" dt="2022-11-23T22:22:02.574" v="220" actId="1076"/>
        <pc:sldMkLst>
          <pc:docMk/>
          <pc:sldMk cId="139037518" sldId="539"/>
        </pc:sldMkLst>
        <pc:spChg chg="add mod">
          <ac:chgData name="Juan Francisco Arrazola Herreros" userId="fba8bdff-ab21-4cf3-8678-c2474829fa50" providerId="ADAL" clId="{A0951177-A55F-4969-828E-37A10694EFEE}" dt="2022-11-23T22:22:02.574" v="220" actId="1076"/>
          <ac:spMkLst>
            <pc:docMk/>
            <pc:sldMk cId="139037518" sldId="539"/>
            <ac:spMk id="4" creationId="{98BD1BFA-AEF0-2044-76F8-EA201121695B}"/>
          </ac:spMkLst>
        </pc:spChg>
        <pc:spChg chg="add mod">
          <ac:chgData name="Juan Francisco Arrazola Herreros" userId="fba8bdff-ab21-4cf3-8678-c2474829fa50" providerId="ADAL" clId="{A0951177-A55F-4969-828E-37A10694EFEE}" dt="2022-11-23T22:22:02.574" v="220" actId="1076"/>
          <ac:spMkLst>
            <pc:docMk/>
            <pc:sldMk cId="139037518" sldId="539"/>
            <ac:spMk id="5" creationId="{83C083C7-663F-9648-63E9-7B0324FA5D67}"/>
          </ac:spMkLst>
        </pc:spChg>
        <pc:spChg chg="add mod">
          <ac:chgData name="Juan Francisco Arrazola Herreros" userId="fba8bdff-ab21-4cf3-8678-c2474829fa50" providerId="ADAL" clId="{A0951177-A55F-4969-828E-37A10694EFEE}" dt="2022-11-23T22:22:02.574" v="220" actId="1076"/>
          <ac:spMkLst>
            <pc:docMk/>
            <pc:sldMk cId="139037518" sldId="539"/>
            <ac:spMk id="8" creationId="{931634AD-DAF6-1C33-C84A-13823F01A1FE}"/>
          </ac:spMkLst>
        </pc:spChg>
        <pc:spChg chg="add mod">
          <ac:chgData name="Juan Francisco Arrazola Herreros" userId="fba8bdff-ab21-4cf3-8678-c2474829fa50" providerId="ADAL" clId="{A0951177-A55F-4969-828E-37A10694EFEE}" dt="2022-11-23T22:22:02.574" v="220" actId="1076"/>
          <ac:spMkLst>
            <pc:docMk/>
            <pc:sldMk cId="139037518" sldId="539"/>
            <ac:spMk id="9" creationId="{AF75A59E-3003-BEA0-C11C-D7AD2A362B60}"/>
          </ac:spMkLst>
        </pc:spChg>
        <pc:picChg chg="add mod">
          <ac:chgData name="Juan Francisco Arrazola Herreros" userId="fba8bdff-ab21-4cf3-8678-c2474829fa50" providerId="ADAL" clId="{A0951177-A55F-4969-828E-37A10694EFEE}" dt="2022-11-23T22:22:02.574" v="220" actId="1076"/>
          <ac:picMkLst>
            <pc:docMk/>
            <pc:sldMk cId="139037518" sldId="539"/>
            <ac:picMk id="2" creationId="{F7BC1F7C-19C5-C01C-DFBB-41862631200F}"/>
          </ac:picMkLst>
        </pc:picChg>
        <pc:picChg chg="add mod">
          <ac:chgData name="Juan Francisco Arrazola Herreros" userId="fba8bdff-ab21-4cf3-8678-c2474829fa50" providerId="ADAL" clId="{A0951177-A55F-4969-828E-37A10694EFEE}" dt="2022-11-23T22:22:02.574" v="220" actId="1076"/>
          <ac:picMkLst>
            <pc:docMk/>
            <pc:sldMk cId="139037518" sldId="539"/>
            <ac:picMk id="3" creationId="{A1F0392C-8AE3-B8BD-0D3C-4F104E46524A}"/>
          </ac:picMkLst>
        </pc:picChg>
        <pc:picChg chg="del">
          <ac:chgData name="Juan Francisco Arrazola Herreros" userId="fba8bdff-ab21-4cf3-8678-c2474829fa50" providerId="ADAL" clId="{A0951177-A55F-4969-828E-37A10694EFEE}" dt="2022-11-23T22:21:55.784" v="218" actId="478"/>
          <ac:picMkLst>
            <pc:docMk/>
            <pc:sldMk cId="139037518" sldId="539"/>
            <ac:picMk id="6" creationId="{1018E210-C00A-4187-A228-E2B43648BC4F}"/>
          </ac:picMkLst>
        </pc:picChg>
        <pc:picChg chg="del">
          <ac:chgData name="Juan Francisco Arrazola Herreros" userId="fba8bdff-ab21-4cf3-8678-c2474829fa50" providerId="ADAL" clId="{A0951177-A55F-4969-828E-37A10694EFEE}" dt="2022-11-23T22:21:55.784" v="218" actId="478"/>
          <ac:picMkLst>
            <pc:docMk/>
            <pc:sldMk cId="139037518" sldId="539"/>
            <ac:picMk id="7" creationId="{5E8C5A4C-FA0D-4764-B85F-588D19948128}"/>
          </ac:picMkLst>
        </pc:picChg>
        <pc:picChg chg="del mod">
          <ac:chgData name="Juan Francisco Arrazola Herreros" userId="fba8bdff-ab21-4cf3-8678-c2474829fa50" providerId="ADAL" clId="{A0951177-A55F-4969-828E-37A10694EFEE}" dt="2022-11-23T22:21:55.784" v="218" actId="478"/>
          <ac:picMkLst>
            <pc:docMk/>
            <pc:sldMk cId="139037518" sldId="539"/>
            <ac:picMk id="11" creationId="{B566A50F-A075-4D83-9411-AADF04204BBF}"/>
          </ac:picMkLst>
        </pc:picChg>
      </pc:sldChg>
      <pc:sldChg chg="delSp add mod">
        <pc:chgData name="Juan Francisco Arrazola Herreros" userId="fba8bdff-ab21-4cf3-8678-c2474829fa50" providerId="ADAL" clId="{A0951177-A55F-4969-828E-37A10694EFEE}" dt="2022-11-23T21:41:31.866" v="110" actId="478"/>
        <pc:sldMkLst>
          <pc:docMk/>
          <pc:sldMk cId="2188715829" sldId="540"/>
        </pc:sldMkLst>
        <pc:spChg chg="del">
          <ac:chgData name="Juan Francisco Arrazola Herreros" userId="fba8bdff-ab21-4cf3-8678-c2474829fa50" providerId="ADAL" clId="{A0951177-A55F-4969-828E-37A10694EFEE}" dt="2022-11-23T21:41:31.092" v="109" actId="478"/>
          <ac:spMkLst>
            <pc:docMk/>
            <pc:sldMk cId="2188715829" sldId="540"/>
            <ac:spMk id="3" creationId="{00000000-0000-0000-0000-000000000000}"/>
          </ac:spMkLst>
        </pc:spChg>
        <pc:spChg chg="del">
          <ac:chgData name="Juan Francisco Arrazola Herreros" userId="fba8bdff-ab21-4cf3-8678-c2474829fa50" providerId="ADAL" clId="{A0951177-A55F-4969-828E-37A10694EFEE}" dt="2022-11-23T21:41:31.866" v="110" actId="478"/>
          <ac:spMkLst>
            <pc:docMk/>
            <pc:sldMk cId="2188715829" sldId="540"/>
            <ac:spMk id="12" creationId="{00000000-0000-0000-0000-000000000000}"/>
          </ac:spMkLst>
        </pc:spChg>
      </pc:sldChg>
      <pc:sldChg chg="addSp delSp modSp add">
        <pc:chgData name="Juan Francisco Arrazola Herreros" userId="fba8bdff-ab21-4cf3-8678-c2474829fa50" providerId="ADAL" clId="{A0951177-A55F-4969-828E-37A10694EFEE}" dt="2022-11-23T21:43:49.686" v="114"/>
        <pc:sldMkLst>
          <pc:docMk/>
          <pc:sldMk cId="2683069822" sldId="541"/>
        </pc:sldMkLst>
        <pc:graphicFrameChg chg="add del mod">
          <ac:chgData name="Juan Francisco Arrazola Herreros" userId="fba8bdff-ab21-4cf3-8678-c2474829fa50" providerId="ADAL" clId="{A0951177-A55F-4969-828E-37A10694EFEE}" dt="2022-11-23T21:43:49.686" v="114"/>
          <ac:graphicFrameMkLst>
            <pc:docMk/>
            <pc:sldMk cId="2683069822" sldId="541"/>
            <ac:graphicFrameMk id="2" creationId="{C10C368E-DC36-C2CE-C82C-FAA3FF400FCC}"/>
          </ac:graphicFrameMkLst>
        </pc:graphicFrameChg>
      </pc:sldChg>
      <pc:sldChg chg="add">
        <pc:chgData name="Juan Francisco Arrazola Herreros" userId="fba8bdff-ab21-4cf3-8678-c2474829fa50" providerId="ADAL" clId="{A0951177-A55F-4969-828E-37A10694EFEE}" dt="2022-11-23T21:41:06.151" v="106"/>
        <pc:sldMkLst>
          <pc:docMk/>
          <pc:sldMk cId="2630901883" sldId="560"/>
        </pc:sldMkLst>
      </pc:sldChg>
      <pc:sldChg chg="add del">
        <pc:chgData name="Juan Francisco Arrazola Herreros" userId="fba8bdff-ab21-4cf3-8678-c2474829fa50" providerId="ADAL" clId="{A0951177-A55F-4969-828E-37A10694EFEE}" dt="2022-11-23T20:24:26.130" v="78" actId="47"/>
        <pc:sldMkLst>
          <pc:docMk/>
          <pc:sldMk cId="2843156700" sldId="561"/>
        </pc:sldMkLst>
      </pc:sldChg>
      <pc:sldChg chg="del">
        <pc:chgData name="Juan Francisco Arrazola Herreros" userId="fba8bdff-ab21-4cf3-8678-c2474829fa50" providerId="ADAL" clId="{A0951177-A55F-4969-828E-37A10694EFEE}" dt="2022-11-23T20:23:54.439" v="70" actId="47"/>
        <pc:sldMkLst>
          <pc:docMk/>
          <pc:sldMk cId="82412138" sldId="563"/>
        </pc:sldMkLst>
      </pc:sldChg>
      <pc:sldChg chg="add del">
        <pc:chgData name="Juan Francisco Arrazola Herreros" userId="fba8bdff-ab21-4cf3-8678-c2474829fa50" providerId="ADAL" clId="{A0951177-A55F-4969-828E-37A10694EFEE}" dt="2022-11-23T20:24:01.835" v="75" actId="47"/>
        <pc:sldMkLst>
          <pc:docMk/>
          <pc:sldMk cId="1999402200" sldId="564"/>
        </pc:sldMkLst>
      </pc:sldChg>
      <pc:sldChg chg="del">
        <pc:chgData name="Juan Francisco Arrazola Herreros" userId="fba8bdff-ab21-4cf3-8678-c2474829fa50" providerId="ADAL" clId="{A0951177-A55F-4969-828E-37A10694EFEE}" dt="2022-11-23T20:24:18.762" v="76" actId="47"/>
        <pc:sldMkLst>
          <pc:docMk/>
          <pc:sldMk cId="1263724031" sldId="565"/>
        </pc:sldMkLst>
      </pc:sldChg>
      <pc:sldChg chg="add">
        <pc:chgData name="Juan Francisco Arrazola Herreros" userId="fba8bdff-ab21-4cf3-8678-c2474829fa50" providerId="ADAL" clId="{A0951177-A55F-4969-828E-37A10694EFEE}" dt="2022-11-23T21:41:53.708" v="112"/>
        <pc:sldMkLst>
          <pc:docMk/>
          <pc:sldMk cId="1150107193" sldId="567"/>
        </pc:sldMkLst>
      </pc:sldChg>
      <pc:sldChg chg="del">
        <pc:chgData name="Juan Francisco Arrazola Herreros" userId="fba8bdff-ab21-4cf3-8678-c2474829fa50" providerId="ADAL" clId="{A0951177-A55F-4969-828E-37A10694EFEE}" dt="2022-11-23T20:24:22.692" v="77" actId="47"/>
        <pc:sldMkLst>
          <pc:docMk/>
          <pc:sldMk cId="2331094830" sldId="567"/>
        </pc:sldMkLst>
      </pc:sldChg>
      <pc:sldChg chg="del">
        <pc:chgData name="Juan Francisco Arrazola Herreros" userId="fba8bdff-ab21-4cf3-8678-c2474829fa50" providerId="ADAL" clId="{A0951177-A55F-4969-828E-37A10694EFEE}" dt="2022-11-23T20:23:52.918" v="69" actId="47"/>
        <pc:sldMkLst>
          <pc:docMk/>
          <pc:sldMk cId="2173703019" sldId="569"/>
        </pc:sldMkLst>
      </pc:sldChg>
      <pc:sldChg chg="del">
        <pc:chgData name="Juan Francisco Arrazola Herreros" userId="fba8bdff-ab21-4cf3-8678-c2474829fa50" providerId="ADAL" clId="{A0951177-A55F-4969-828E-37A10694EFEE}" dt="2022-11-23T20:23:51.025" v="68" actId="47"/>
        <pc:sldMkLst>
          <pc:docMk/>
          <pc:sldMk cId="3483112005" sldId="570"/>
        </pc:sldMkLst>
      </pc:sldChg>
      <pc:sldChg chg="del">
        <pc:chgData name="Juan Francisco Arrazola Herreros" userId="fba8bdff-ab21-4cf3-8678-c2474829fa50" providerId="ADAL" clId="{A0951177-A55F-4969-828E-37A10694EFEE}" dt="2022-11-23T20:23:56.242" v="71" actId="47"/>
        <pc:sldMkLst>
          <pc:docMk/>
          <pc:sldMk cId="1629052830" sldId="571"/>
        </pc:sldMkLst>
      </pc:sldChg>
      <pc:sldChg chg="add">
        <pc:chgData name="Juan Francisco Arrazola Herreros" userId="fba8bdff-ab21-4cf3-8678-c2474829fa50" providerId="ADAL" clId="{A0951177-A55F-4969-828E-37A10694EFEE}" dt="2022-11-23T20:38:03.182" v="99"/>
        <pc:sldMkLst>
          <pc:docMk/>
          <pc:sldMk cId="2452160658" sldId="573"/>
        </pc:sldMkLst>
      </pc:sldChg>
      <pc:sldChg chg="add">
        <pc:chgData name="Juan Francisco Arrazola Herreros" userId="fba8bdff-ab21-4cf3-8678-c2474829fa50" providerId="ADAL" clId="{A0951177-A55F-4969-828E-37A10694EFEE}" dt="2022-11-23T20:30:14.961" v="97"/>
        <pc:sldMkLst>
          <pc:docMk/>
          <pc:sldMk cId="1509493813" sldId="586"/>
        </pc:sldMkLst>
      </pc:sldChg>
      <pc:sldChg chg="add">
        <pc:chgData name="Juan Francisco Arrazola Herreros" userId="fba8bdff-ab21-4cf3-8678-c2474829fa50" providerId="ADAL" clId="{A0951177-A55F-4969-828E-37A10694EFEE}" dt="2022-11-23T20:37:30.674" v="98"/>
        <pc:sldMkLst>
          <pc:docMk/>
          <pc:sldMk cId="4033993714" sldId="588"/>
        </pc:sldMkLst>
      </pc:sldChg>
      <pc:sldChg chg="add">
        <pc:chgData name="Juan Francisco Arrazola Herreros" userId="fba8bdff-ab21-4cf3-8678-c2474829fa50" providerId="ADAL" clId="{A0951177-A55F-4969-828E-37A10694EFEE}" dt="2022-11-23T21:39:36.379" v="105"/>
        <pc:sldMkLst>
          <pc:docMk/>
          <pc:sldMk cId="2001784862" sldId="594"/>
        </pc:sldMkLst>
      </pc:sldChg>
      <pc:sldChg chg="add">
        <pc:chgData name="Juan Francisco Arrazola Herreros" userId="fba8bdff-ab21-4cf3-8678-c2474829fa50" providerId="ADAL" clId="{A0951177-A55F-4969-828E-37A10694EFEE}" dt="2022-11-23T20:40:10.856" v="103"/>
        <pc:sldMkLst>
          <pc:docMk/>
          <pc:sldMk cId="3774676849" sldId="604"/>
        </pc:sldMkLst>
      </pc:sldChg>
      <pc:sldChg chg="add">
        <pc:chgData name="Juan Francisco Arrazola Herreros" userId="fba8bdff-ab21-4cf3-8678-c2474829fa50" providerId="ADAL" clId="{A0951177-A55F-4969-828E-37A10694EFEE}" dt="2022-11-23T21:39:09.431" v="104"/>
        <pc:sldMkLst>
          <pc:docMk/>
          <pc:sldMk cId="3394205036" sldId="607"/>
        </pc:sldMkLst>
      </pc:sldChg>
      <pc:sldChg chg="add">
        <pc:chgData name="Juan Francisco Arrazola Herreros" userId="fba8bdff-ab21-4cf3-8678-c2474829fa50" providerId="ADAL" clId="{A0951177-A55F-4969-828E-37A10694EFEE}" dt="2022-11-23T21:39:09.431" v="104"/>
        <pc:sldMkLst>
          <pc:docMk/>
          <pc:sldMk cId="3040746198" sldId="608"/>
        </pc:sldMkLst>
      </pc:sldChg>
      <pc:sldChg chg="add">
        <pc:chgData name="Juan Francisco Arrazola Herreros" userId="fba8bdff-ab21-4cf3-8678-c2474829fa50" providerId="ADAL" clId="{A0951177-A55F-4969-828E-37A10694EFEE}" dt="2022-11-23T20:23:32.199" v="67"/>
        <pc:sldMkLst>
          <pc:docMk/>
          <pc:sldMk cId="4050718251" sldId="1181"/>
        </pc:sldMkLst>
      </pc:sldChg>
      <pc:sldChg chg="add">
        <pc:chgData name="Juan Francisco Arrazola Herreros" userId="fba8bdff-ab21-4cf3-8678-c2474829fa50" providerId="ADAL" clId="{A0951177-A55F-4969-828E-37A10694EFEE}" dt="2022-11-23T20:23:32.199" v="67"/>
        <pc:sldMkLst>
          <pc:docMk/>
          <pc:sldMk cId="3304908707" sldId="1184"/>
        </pc:sldMkLst>
      </pc:sldChg>
      <pc:sldChg chg="addSp delSp modSp add mod ord">
        <pc:chgData name="Juan Francisco Arrazola Herreros" userId="fba8bdff-ab21-4cf3-8678-c2474829fa50" providerId="ADAL" clId="{A0951177-A55F-4969-828E-37A10694EFEE}" dt="2022-11-23T22:27:30.137" v="318"/>
        <pc:sldMkLst>
          <pc:docMk/>
          <pc:sldMk cId="3109118301" sldId="1185"/>
        </pc:sldMkLst>
        <pc:spChg chg="del">
          <ac:chgData name="Juan Francisco Arrazola Herreros" userId="fba8bdff-ab21-4cf3-8678-c2474829fa50" providerId="ADAL" clId="{A0951177-A55F-4969-828E-37A10694EFEE}" dt="2022-11-23T20:25:20.700" v="81" actId="478"/>
          <ac:spMkLst>
            <pc:docMk/>
            <pc:sldMk cId="3109118301" sldId="1185"/>
            <ac:spMk id="6" creationId="{00000000-0000-0000-0000-000000000000}"/>
          </ac:spMkLst>
        </pc:spChg>
        <pc:spChg chg="del">
          <ac:chgData name="Juan Francisco Arrazola Herreros" userId="fba8bdff-ab21-4cf3-8678-c2474829fa50" providerId="ADAL" clId="{A0951177-A55F-4969-828E-37A10694EFEE}" dt="2022-11-23T22:27:06.265" v="311" actId="478"/>
          <ac:spMkLst>
            <pc:docMk/>
            <pc:sldMk cId="3109118301" sldId="1185"/>
            <ac:spMk id="14" creationId="{00000000-0000-0000-0000-000000000000}"/>
          </ac:spMkLst>
        </pc:spChg>
        <pc:graphicFrameChg chg="del">
          <ac:chgData name="Juan Francisco Arrazola Herreros" userId="fba8bdff-ab21-4cf3-8678-c2474829fa50" providerId="ADAL" clId="{A0951177-A55F-4969-828E-37A10694EFEE}" dt="2022-11-23T20:25:20.700" v="81" actId="478"/>
          <ac:graphicFrameMkLst>
            <pc:docMk/>
            <pc:sldMk cId="3109118301" sldId="1185"/>
            <ac:graphicFrameMk id="3" creationId="{00000000-0000-0000-0000-000000000000}"/>
          </ac:graphicFrameMkLst>
        </pc:graphicFrameChg>
        <pc:picChg chg="add mod">
          <ac:chgData name="Juan Francisco Arrazola Herreros" userId="fba8bdff-ab21-4cf3-8678-c2474829fa50" providerId="ADAL" clId="{A0951177-A55F-4969-828E-37A10694EFEE}" dt="2022-11-23T22:27:22.445" v="316" actId="14100"/>
          <ac:picMkLst>
            <pc:docMk/>
            <pc:sldMk cId="3109118301" sldId="1185"/>
            <ac:picMk id="2" creationId="{F993C028-9029-6570-8965-41B895D030E4}"/>
          </ac:picMkLst>
        </pc:picChg>
        <pc:picChg chg="del">
          <ac:chgData name="Juan Francisco Arrazola Herreros" userId="fba8bdff-ab21-4cf3-8678-c2474829fa50" providerId="ADAL" clId="{A0951177-A55F-4969-828E-37A10694EFEE}" dt="2022-11-23T22:27:04.263" v="310" actId="478"/>
          <ac:picMkLst>
            <pc:docMk/>
            <pc:sldMk cId="3109118301" sldId="1185"/>
            <ac:picMk id="10" creationId="{00000000-0000-0000-0000-000000000000}"/>
          </ac:picMkLst>
        </pc:picChg>
      </pc:sldChg>
      <pc:sldChg chg="add">
        <pc:chgData name="Juan Francisco Arrazola Herreros" userId="fba8bdff-ab21-4cf3-8678-c2474829fa50" providerId="ADAL" clId="{A0951177-A55F-4969-828E-37A10694EFEE}" dt="2022-11-23T20:25:16.998" v="80" actId="2890"/>
        <pc:sldMkLst>
          <pc:docMk/>
          <pc:sldMk cId="1164400380" sldId="1186"/>
        </pc:sldMkLst>
      </pc:sldChg>
      <pc:sldChg chg="addSp modSp add mod">
        <pc:chgData name="Juan Francisco Arrazola Herreros" userId="fba8bdff-ab21-4cf3-8678-c2474829fa50" providerId="ADAL" clId="{A0951177-A55F-4969-828E-37A10694EFEE}" dt="2022-11-23T20:25:37.579" v="84" actId="1076"/>
        <pc:sldMkLst>
          <pc:docMk/>
          <pc:sldMk cId="1093701151" sldId="1187"/>
        </pc:sldMkLst>
        <pc:picChg chg="add mod">
          <ac:chgData name="Juan Francisco Arrazola Herreros" userId="fba8bdff-ab21-4cf3-8678-c2474829fa50" providerId="ADAL" clId="{A0951177-A55F-4969-828E-37A10694EFEE}" dt="2022-11-23T20:25:37.579" v="84" actId="1076"/>
          <ac:picMkLst>
            <pc:docMk/>
            <pc:sldMk cId="1093701151" sldId="1187"/>
            <ac:picMk id="2" creationId="{C359ABE1-2C82-1878-66D3-993CD683D434}"/>
          </ac:picMkLst>
        </pc:picChg>
      </pc:sldChg>
      <pc:sldChg chg="addSp modSp add mod">
        <pc:chgData name="Juan Francisco Arrazola Herreros" userId="fba8bdff-ab21-4cf3-8678-c2474829fa50" providerId="ADAL" clId="{A0951177-A55F-4969-828E-37A10694EFEE}" dt="2022-11-23T20:28:07.665" v="89" actId="1076"/>
        <pc:sldMkLst>
          <pc:docMk/>
          <pc:sldMk cId="1126722886" sldId="1188"/>
        </pc:sldMkLst>
        <pc:picChg chg="add mod">
          <ac:chgData name="Juan Francisco Arrazola Herreros" userId="fba8bdff-ab21-4cf3-8678-c2474829fa50" providerId="ADAL" clId="{A0951177-A55F-4969-828E-37A10694EFEE}" dt="2022-11-23T20:28:01.577" v="88" actId="1076"/>
          <ac:picMkLst>
            <pc:docMk/>
            <pc:sldMk cId="1126722886" sldId="1188"/>
            <ac:picMk id="2" creationId="{1A2FB970-2FDE-382C-15FE-37A33C3635F6}"/>
          </ac:picMkLst>
        </pc:picChg>
        <pc:picChg chg="add mod">
          <ac:chgData name="Juan Francisco Arrazola Herreros" userId="fba8bdff-ab21-4cf3-8678-c2474829fa50" providerId="ADAL" clId="{A0951177-A55F-4969-828E-37A10694EFEE}" dt="2022-11-23T20:28:07.665" v="89" actId="1076"/>
          <ac:picMkLst>
            <pc:docMk/>
            <pc:sldMk cId="1126722886" sldId="1188"/>
            <ac:picMk id="3" creationId="{8A793DD4-BC70-565C-43B4-D841A22DAF75}"/>
          </ac:picMkLst>
        </pc:picChg>
      </pc:sldChg>
      <pc:sldChg chg="addSp modSp add mod">
        <pc:chgData name="Juan Francisco Arrazola Herreros" userId="fba8bdff-ab21-4cf3-8678-c2474829fa50" providerId="ADAL" clId="{A0951177-A55F-4969-828E-37A10694EFEE}" dt="2022-11-23T20:29:21.832" v="93" actId="1076"/>
        <pc:sldMkLst>
          <pc:docMk/>
          <pc:sldMk cId="490094078" sldId="1189"/>
        </pc:sldMkLst>
        <pc:picChg chg="add mod">
          <ac:chgData name="Juan Francisco Arrazola Herreros" userId="fba8bdff-ab21-4cf3-8678-c2474829fa50" providerId="ADAL" clId="{A0951177-A55F-4969-828E-37A10694EFEE}" dt="2022-11-23T20:29:21.832" v="93" actId="1076"/>
          <ac:picMkLst>
            <pc:docMk/>
            <pc:sldMk cId="490094078" sldId="1189"/>
            <ac:picMk id="2" creationId="{DC615D1D-DBE5-A18D-B28B-B97497B917E8}"/>
          </ac:picMkLst>
        </pc:picChg>
      </pc:sldChg>
      <pc:sldChg chg="addSp modSp add">
        <pc:chgData name="Juan Francisco Arrazola Herreros" userId="fba8bdff-ab21-4cf3-8678-c2474829fa50" providerId="ADAL" clId="{A0951177-A55F-4969-828E-37A10694EFEE}" dt="2022-11-23T20:29:45.098" v="96" actId="1076"/>
        <pc:sldMkLst>
          <pc:docMk/>
          <pc:sldMk cId="1599746691" sldId="1190"/>
        </pc:sldMkLst>
        <pc:spChg chg="add mod">
          <ac:chgData name="Juan Francisco Arrazola Herreros" userId="fba8bdff-ab21-4cf3-8678-c2474829fa50" providerId="ADAL" clId="{A0951177-A55F-4969-828E-37A10694EFEE}" dt="2022-11-23T20:29:45.098" v="96" actId="1076"/>
          <ac:spMkLst>
            <pc:docMk/>
            <pc:sldMk cId="1599746691" sldId="1190"/>
            <ac:spMk id="3" creationId="{2F1216FE-DBFC-5D95-1D48-59719D822FE3}"/>
          </ac:spMkLst>
        </pc:spChg>
        <pc:graphicFrameChg chg="add mod">
          <ac:chgData name="Juan Francisco Arrazola Herreros" userId="fba8bdff-ab21-4cf3-8678-c2474829fa50" providerId="ADAL" clId="{A0951177-A55F-4969-828E-37A10694EFEE}" dt="2022-11-23T20:29:45.098" v="96" actId="1076"/>
          <ac:graphicFrameMkLst>
            <pc:docMk/>
            <pc:sldMk cId="1599746691" sldId="1190"/>
            <ac:graphicFrameMk id="2" creationId="{5103DB0B-45C2-1BA2-710E-42CACBC12B4A}"/>
          </ac:graphicFrameMkLst>
        </pc:graphicFrameChg>
      </pc:sldChg>
      <pc:sldChg chg="add">
        <pc:chgData name="Juan Francisco Arrazola Herreros" userId="fba8bdff-ab21-4cf3-8678-c2474829fa50" providerId="ADAL" clId="{A0951177-A55F-4969-828E-37A10694EFEE}" dt="2022-11-23T20:38:39.983" v="100"/>
        <pc:sldMkLst>
          <pc:docMk/>
          <pc:sldMk cId="3162043204" sldId="1191"/>
        </pc:sldMkLst>
      </pc:sldChg>
      <pc:sldChg chg="addSp modSp add mod ord">
        <pc:chgData name="Juan Francisco Arrazola Herreros" userId="fba8bdff-ab21-4cf3-8678-c2474829fa50" providerId="ADAL" clId="{A0951177-A55F-4969-828E-37A10694EFEE}" dt="2022-11-23T21:44:06.894" v="119"/>
        <pc:sldMkLst>
          <pc:docMk/>
          <pc:sldMk cId="1642135339" sldId="1192"/>
        </pc:sldMkLst>
        <pc:graphicFrameChg chg="add mod">
          <ac:chgData name="Juan Francisco Arrazola Herreros" userId="fba8bdff-ab21-4cf3-8678-c2474829fa50" providerId="ADAL" clId="{A0951177-A55F-4969-828E-37A10694EFEE}" dt="2022-11-23T21:43:59.645" v="117" actId="1076"/>
          <ac:graphicFrameMkLst>
            <pc:docMk/>
            <pc:sldMk cId="1642135339" sldId="1192"/>
            <ac:graphicFrameMk id="2" creationId="{D2736E6A-E866-8FC7-0A0C-DC6359860766}"/>
          </ac:graphicFrameMkLst>
        </pc:graphicFrameChg>
      </pc:sldChg>
      <pc:sldChg chg="addSp delSp modSp add mod">
        <pc:chgData name="Juan Francisco Arrazola Herreros" userId="fba8bdff-ab21-4cf3-8678-c2474829fa50" providerId="ADAL" clId="{A0951177-A55F-4969-828E-37A10694EFEE}" dt="2022-11-23T22:11:21.989" v="178" actId="1076"/>
        <pc:sldMkLst>
          <pc:docMk/>
          <pc:sldMk cId="2904547470" sldId="1193"/>
        </pc:sldMkLst>
        <pc:spChg chg="mod">
          <ac:chgData name="Juan Francisco Arrazola Herreros" userId="fba8bdff-ab21-4cf3-8678-c2474829fa50" providerId="ADAL" clId="{A0951177-A55F-4969-828E-37A10694EFEE}" dt="2022-11-23T22:10:13.473" v="164"/>
          <ac:spMkLst>
            <pc:docMk/>
            <pc:sldMk cId="2904547470" sldId="1193"/>
            <ac:spMk id="5" creationId="{976365A5-2868-A09C-F337-617D58E06314}"/>
          </ac:spMkLst>
        </pc:spChg>
        <pc:spChg chg="add mod">
          <ac:chgData name="Juan Francisco Arrazola Herreros" userId="fba8bdff-ab21-4cf3-8678-c2474829fa50" providerId="ADAL" clId="{A0951177-A55F-4969-828E-37A10694EFEE}" dt="2022-11-23T22:11:21.989" v="178" actId="1076"/>
          <ac:spMkLst>
            <pc:docMk/>
            <pc:sldMk cId="2904547470" sldId="1193"/>
            <ac:spMk id="6" creationId="{2ADA2C78-C03B-5AB8-4525-275D12F58B79}"/>
          </ac:spMkLst>
        </pc:spChg>
        <pc:grpChg chg="del">
          <ac:chgData name="Juan Francisco Arrazola Herreros" userId="fba8bdff-ab21-4cf3-8678-c2474829fa50" providerId="ADAL" clId="{A0951177-A55F-4969-828E-37A10694EFEE}" dt="2022-11-23T21:48:06.465" v="163" actId="478"/>
          <ac:grpSpMkLst>
            <pc:docMk/>
            <pc:sldMk cId="2904547470" sldId="1193"/>
            <ac:grpSpMk id="2" creationId="{B12CD4CB-D994-4A13-A8E8-62990A4996D9}"/>
          </ac:grpSpMkLst>
        </pc:grpChg>
        <pc:grpChg chg="add mod ord">
          <ac:chgData name="Juan Francisco Arrazola Herreros" userId="fba8bdff-ab21-4cf3-8678-c2474829fa50" providerId="ADAL" clId="{A0951177-A55F-4969-828E-37A10694EFEE}" dt="2022-11-23T22:11:16.613" v="177" actId="1076"/>
          <ac:grpSpMkLst>
            <pc:docMk/>
            <pc:sldMk cId="2904547470" sldId="1193"/>
            <ac:grpSpMk id="3" creationId="{7247755F-082E-E2C4-191B-7E8F0446EFCB}"/>
          </ac:grpSpMkLst>
        </pc:grpChg>
        <pc:graphicFrameChg chg="add mod">
          <ac:chgData name="Juan Francisco Arrazola Herreros" userId="fba8bdff-ab21-4cf3-8678-c2474829fa50" providerId="ADAL" clId="{A0951177-A55F-4969-828E-37A10694EFEE}" dt="2022-11-23T22:10:58.619" v="174" actId="1076"/>
          <ac:graphicFrameMkLst>
            <pc:docMk/>
            <pc:sldMk cId="2904547470" sldId="1193"/>
            <ac:graphicFrameMk id="7" creationId="{750A3228-86F1-2BF8-98D7-8BB36B5D87E3}"/>
          </ac:graphicFrameMkLst>
        </pc:graphicFrameChg>
        <pc:picChg chg="mod">
          <ac:chgData name="Juan Francisco Arrazola Herreros" userId="fba8bdff-ab21-4cf3-8678-c2474829fa50" providerId="ADAL" clId="{A0951177-A55F-4969-828E-37A10694EFEE}" dt="2022-11-23T22:10:13.473" v="164"/>
          <ac:picMkLst>
            <pc:docMk/>
            <pc:sldMk cId="2904547470" sldId="1193"/>
            <ac:picMk id="4" creationId="{B1A1952B-D8F3-0D78-2072-1353EACFC997}"/>
          </ac:picMkLst>
        </pc:picChg>
      </pc:sldChg>
      <pc:sldChg chg="add">
        <pc:chgData name="Juan Francisco Arrazola Herreros" userId="fba8bdff-ab21-4cf3-8678-c2474829fa50" providerId="ADAL" clId="{A0951177-A55F-4969-828E-37A10694EFEE}" dt="2022-11-23T21:47:59.033" v="162" actId="2890"/>
        <pc:sldMkLst>
          <pc:docMk/>
          <pc:sldMk cId="2382220115" sldId="1194"/>
        </pc:sldMkLst>
      </pc:sldChg>
      <pc:sldChg chg="addSp delSp modSp add mod">
        <pc:chgData name="Juan Francisco Arrazola Herreros" userId="fba8bdff-ab21-4cf3-8678-c2474829fa50" providerId="ADAL" clId="{A0951177-A55F-4969-828E-37A10694EFEE}" dt="2022-11-23T22:16:26.689" v="195" actId="20577"/>
        <pc:sldMkLst>
          <pc:docMk/>
          <pc:sldMk cId="2032287856" sldId="1195"/>
        </pc:sldMkLst>
        <pc:spChg chg="mod">
          <ac:chgData name="Juan Francisco Arrazola Herreros" userId="fba8bdff-ab21-4cf3-8678-c2474829fa50" providerId="ADAL" clId="{A0951177-A55F-4969-828E-37A10694EFEE}" dt="2022-11-23T22:16:26.689" v="195" actId="20577"/>
          <ac:spMkLst>
            <pc:docMk/>
            <pc:sldMk cId="2032287856" sldId="1195"/>
            <ac:spMk id="4" creationId="{525C8A86-0E0D-BA36-DA90-53A4050B0727}"/>
          </ac:spMkLst>
        </pc:spChg>
        <pc:graphicFrameChg chg="del">
          <ac:chgData name="Juan Francisco Arrazola Herreros" userId="fba8bdff-ab21-4cf3-8678-c2474829fa50" providerId="ADAL" clId="{A0951177-A55F-4969-828E-37A10694EFEE}" dt="2022-11-23T22:16:13.211" v="180" actId="478"/>
          <ac:graphicFrameMkLst>
            <pc:docMk/>
            <pc:sldMk cId="2032287856" sldId="1195"/>
            <ac:graphicFrameMk id="5" creationId="{00000000-0000-0000-0000-000000000000}"/>
          </ac:graphicFrameMkLst>
        </pc:graphicFrameChg>
        <pc:picChg chg="add mod">
          <ac:chgData name="Juan Francisco Arrazola Herreros" userId="fba8bdff-ab21-4cf3-8678-c2474829fa50" providerId="ADAL" clId="{A0951177-A55F-4969-828E-37A10694EFEE}" dt="2022-11-23T22:16:19.790" v="183" actId="1076"/>
          <ac:picMkLst>
            <pc:docMk/>
            <pc:sldMk cId="2032287856" sldId="1195"/>
            <ac:picMk id="6" creationId="{0E511DDB-7C43-B69D-9E40-118E29F15EEB}"/>
          </ac:picMkLst>
        </pc:picChg>
      </pc:sldChg>
      <pc:sldChg chg="addSp modSp add mod">
        <pc:chgData name="Juan Francisco Arrazola Herreros" userId="fba8bdff-ab21-4cf3-8678-c2474829fa50" providerId="ADAL" clId="{A0951177-A55F-4969-828E-37A10694EFEE}" dt="2022-11-23T22:18:45.957" v="201" actId="1076"/>
        <pc:sldMkLst>
          <pc:docMk/>
          <pc:sldMk cId="1992736668" sldId="1196"/>
        </pc:sldMkLst>
        <pc:graphicFrameChg chg="add mod">
          <ac:chgData name="Juan Francisco Arrazola Herreros" userId="fba8bdff-ab21-4cf3-8678-c2474829fa50" providerId="ADAL" clId="{A0951177-A55F-4969-828E-37A10694EFEE}" dt="2022-11-23T22:18:45.957" v="201" actId="1076"/>
          <ac:graphicFrameMkLst>
            <pc:docMk/>
            <pc:sldMk cId="1992736668" sldId="1196"/>
            <ac:graphicFrameMk id="2" creationId="{761F5DC7-CB29-C02D-E294-604A64CCE676}"/>
          </ac:graphicFrameMkLst>
        </pc:graphicFrameChg>
      </pc:sldChg>
      <pc:sldChg chg="addSp delSp modSp add mod ord">
        <pc:chgData name="Juan Francisco Arrazola Herreros" userId="fba8bdff-ab21-4cf3-8678-c2474829fa50" providerId="ADAL" clId="{A0951177-A55F-4969-828E-37A10694EFEE}" dt="2022-11-23T22:19:20.173" v="211" actId="1076"/>
        <pc:sldMkLst>
          <pc:docMk/>
          <pc:sldMk cId="3896504398" sldId="1197"/>
        </pc:sldMkLst>
        <pc:grpChg chg="add mod">
          <ac:chgData name="Juan Francisco Arrazola Herreros" userId="fba8bdff-ab21-4cf3-8678-c2474829fa50" providerId="ADAL" clId="{A0951177-A55F-4969-828E-37A10694EFEE}" dt="2022-11-23T22:19:20.173" v="211" actId="1076"/>
          <ac:grpSpMkLst>
            <pc:docMk/>
            <pc:sldMk cId="3896504398" sldId="1197"/>
            <ac:grpSpMk id="3" creationId="{07AF68D2-8D21-0F57-15C7-E98D36F7E8D9}"/>
          </ac:grpSpMkLst>
        </pc:grpChg>
        <pc:picChg chg="add del mod">
          <ac:chgData name="Juan Francisco Arrazola Herreros" userId="fba8bdff-ab21-4cf3-8678-c2474829fa50" providerId="ADAL" clId="{A0951177-A55F-4969-828E-37A10694EFEE}" dt="2022-11-23T22:19:05.556" v="209"/>
          <ac:picMkLst>
            <pc:docMk/>
            <pc:sldMk cId="3896504398" sldId="1197"/>
            <ac:picMk id="2" creationId="{5CC42C68-5C74-E0C9-F922-2BBA26775537}"/>
          </ac:picMkLst>
        </pc:picChg>
        <pc:picChg chg="mod">
          <ac:chgData name="Juan Francisco Arrazola Herreros" userId="fba8bdff-ab21-4cf3-8678-c2474829fa50" providerId="ADAL" clId="{A0951177-A55F-4969-828E-37A10694EFEE}" dt="2022-11-23T22:19:17.960" v="210"/>
          <ac:picMkLst>
            <pc:docMk/>
            <pc:sldMk cId="3896504398" sldId="1197"/>
            <ac:picMk id="4" creationId="{1D397D77-BD60-77F7-7B01-AEFBD8418542}"/>
          </ac:picMkLst>
        </pc:picChg>
        <pc:picChg chg="mod">
          <ac:chgData name="Juan Francisco Arrazola Herreros" userId="fba8bdff-ab21-4cf3-8678-c2474829fa50" providerId="ADAL" clId="{A0951177-A55F-4969-828E-37A10694EFEE}" dt="2022-11-23T22:19:17.960" v="210"/>
          <ac:picMkLst>
            <pc:docMk/>
            <pc:sldMk cId="3896504398" sldId="1197"/>
            <ac:picMk id="5" creationId="{83C4BE97-BC4E-D414-33B6-1ED7B1E8C90F}"/>
          </ac:picMkLst>
        </pc:picChg>
      </pc:sldChg>
      <pc:sldChg chg="addSp modSp add mod">
        <pc:chgData name="Juan Francisco Arrazola Herreros" userId="fba8bdff-ab21-4cf3-8678-c2474829fa50" providerId="ADAL" clId="{A0951177-A55F-4969-828E-37A10694EFEE}" dt="2022-11-23T22:20:06.174" v="216" actId="1076"/>
        <pc:sldMkLst>
          <pc:docMk/>
          <pc:sldMk cId="1816392612" sldId="1198"/>
        </pc:sldMkLst>
        <pc:graphicFrameChg chg="add mod">
          <ac:chgData name="Juan Francisco Arrazola Herreros" userId="fba8bdff-ab21-4cf3-8678-c2474829fa50" providerId="ADAL" clId="{A0951177-A55F-4969-828E-37A10694EFEE}" dt="2022-11-23T22:20:06.174" v="216" actId="1076"/>
          <ac:graphicFrameMkLst>
            <pc:docMk/>
            <pc:sldMk cId="1816392612" sldId="1198"/>
            <ac:graphicFrameMk id="3" creationId="{AAFC8ACC-B73C-13C5-F8D0-9A6B4C2F063B}"/>
          </ac:graphicFrameMkLst>
        </pc:graphicFrameChg>
        <pc:picChg chg="add mod">
          <ac:chgData name="Juan Francisco Arrazola Herreros" userId="fba8bdff-ab21-4cf3-8678-c2474829fa50" providerId="ADAL" clId="{A0951177-A55F-4969-828E-37A10694EFEE}" dt="2022-11-23T22:20:02.053" v="215" actId="1076"/>
          <ac:picMkLst>
            <pc:docMk/>
            <pc:sldMk cId="1816392612" sldId="1198"/>
            <ac:picMk id="2" creationId="{CC56CC3B-AC5F-2819-E8B6-A5F0CCC7E8B5}"/>
          </ac:picMkLst>
        </pc:picChg>
      </pc:sldChg>
      <pc:sldChg chg="addSp modSp add mod ord">
        <pc:chgData name="Juan Francisco Arrazola Herreros" userId="fba8bdff-ab21-4cf3-8678-c2474829fa50" providerId="ADAL" clId="{A0951177-A55F-4969-828E-37A10694EFEE}" dt="2022-11-23T22:29:27.146" v="326"/>
        <pc:sldMkLst>
          <pc:docMk/>
          <pc:sldMk cId="1170144279" sldId="1199"/>
        </pc:sldMkLst>
        <pc:spChg chg="mod">
          <ac:chgData name="Juan Francisco Arrazola Herreros" userId="fba8bdff-ab21-4cf3-8678-c2474829fa50" providerId="ADAL" clId="{A0951177-A55F-4969-828E-37A10694EFEE}" dt="2022-11-23T22:22:43.812" v="226"/>
          <ac:spMkLst>
            <pc:docMk/>
            <pc:sldMk cId="1170144279" sldId="1199"/>
            <ac:spMk id="14" creationId="{00000000-0000-0000-0000-000000000000}"/>
          </ac:spMkLst>
        </pc:spChg>
        <pc:picChg chg="add mod">
          <ac:chgData name="Juan Francisco Arrazola Herreros" userId="fba8bdff-ab21-4cf3-8678-c2474829fa50" providerId="ADAL" clId="{A0951177-A55F-4969-828E-37A10694EFEE}" dt="2022-11-23T22:22:32.020" v="223" actId="1076"/>
          <ac:picMkLst>
            <pc:docMk/>
            <pc:sldMk cId="1170144279" sldId="1199"/>
            <ac:picMk id="2" creationId="{B269B006-9DE4-8ABE-A7D2-3F06365D5D37}"/>
          </ac:picMkLst>
        </pc:picChg>
      </pc:sldChg>
      <pc:sldChg chg="addSp modSp add mod">
        <pc:chgData name="Juan Francisco Arrazola Herreros" userId="fba8bdff-ab21-4cf3-8678-c2474829fa50" providerId="ADAL" clId="{A0951177-A55F-4969-828E-37A10694EFEE}" dt="2022-11-23T22:23:32.352" v="266" actId="20577"/>
        <pc:sldMkLst>
          <pc:docMk/>
          <pc:sldMk cId="1928439257" sldId="1200"/>
        </pc:sldMkLst>
        <pc:spChg chg="mod">
          <ac:chgData name="Juan Francisco Arrazola Herreros" userId="fba8bdff-ab21-4cf3-8678-c2474829fa50" providerId="ADAL" clId="{A0951177-A55F-4969-828E-37A10694EFEE}" dt="2022-11-23T22:23:32.352" v="266" actId="20577"/>
          <ac:spMkLst>
            <pc:docMk/>
            <pc:sldMk cId="1928439257" sldId="1200"/>
            <ac:spMk id="14" creationId="{00000000-0000-0000-0000-000000000000}"/>
          </ac:spMkLst>
        </pc:spChg>
        <pc:spChg chg="mod">
          <ac:chgData name="Juan Francisco Arrazola Herreros" userId="fba8bdff-ab21-4cf3-8678-c2474829fa50" providerId="ADAL" clId="{A0951177-A55F-4969-828E-37A10694EFEE}" dt="2022-11-23T22:23:18.789" v="229" actId="1076"/>
          <ac:spMkLst>
            <pc:docMk/>
            <pc:sldMk cId="1928439257" sldId="1200"/>
            <ac:spMk id="17" creationId="{43D2EE3B-084C-35D0-568A-5EDD9FF1F47D}"/>
          </ac:spMkLst>
        </pc:spChg>
        <pc:grpChg chg="add mod">
          <ac:chgData name="Juan Francisco Arrazola Herreros" userId="fba8bdff-ab21-4cf3-8678-c2474829fa50" providerId="ADAL" clId="{A0951177-A55F-4969-828E-37A10694EFEE}" dt="2022-11-23T22:23:18.789" v="229" actId="1076"/>
          <ac:grpSpMkLst>
            <pc:docMk/>
            <pc:sldMk cId="1928439257" sldId="1200"/>
            <ac:grpSpMk id="2" creationId="{D31E0342-7051-687E-B1BA-8DBA3418AD12}"/>
          </ac:grpSpMkLst>
        </pc:grpChg>
        <pc:grpChg chg="mod">
          <ac:chgData name="Juan Francisco Arrazola Herreros" userId="fba8bdff-ab21-4cf3-8678-c2474829fa50" providerId="ADAL" clId="{A0951177-A55F-4969-828E-37A10694EFEE}" dt="2022-11-23T22:23:18.789" v="229" actId="1076"/>
          <ac:grpSpMkLst>
            <pc:docMk/>
            <pc:sldMk cId="1928439257" sldId="1200"/>
            <ac:grpSpMk id="6" creationId="{5936296C-2D01-6B28-2BC6-F7D8029B79D1}"/>
          </ac:grpSpMkLst>
        </pc:grpChg>
        <pc:grpChg chg="mod">
          <ac:chgData name="Juan Francisco Arrazola Herreros" userId="fba8bdff-ab21-4cf3-8678-c2474829fa50" providerId="ADAL" clId="{A0951177-A55F-4969-828E-37A10694EFEE}" dt="2022-11-23T22:23:18.789" v="229" actId="1076"/>
          <ac:grpSpMkLst>
            <pc:docMk/>
            <pc:sldMk cId="1928439257" sldId="1200"/>
            <ac:grpSpMk id="7" creationId="{FE60617C-5379-CB77-D031-03245ED58113}"/>
          </ac:grpSpMkLst>
        </pc:grpChg>
        <pc:grpChg chg="mod">
          <ac:chgData name="Juan Francisco Arrazola Herreros" userId="fba8bdff-ab21-4cf3-8678-c2474829fa50" providerId="ADAL" clId="{A0951177-A55F-4969-828E-37A10694EFEE}" dt="2022-11-23T22:23:18.789" v="229" actId="1076"/>
          <ac:grpSpMkLst>
            <pc:docMk/>
            <pc:sldMk cId="1928439257" sldId="1200"/>
            <ac:grpSpMk id="9" creationId="{C9F09D6E-E1E5-57FE-CD3A-871B4544F87C}"/>
          </ac:grpSpMkLst>
        </pc:grpChg>
        <pc:grpChg chg="mod">
          <ac:chgData name="Juan Francisco Arrazola Herreros" userId="fba8bdff-ab21-4cf3-8678-c2474829fa50" providerId="ADAL" clId="{A0951177-A55F-4969-828E-37A10694EFEE}" dt="2022-11-23T22:23:18.789" v="229" actId="1076"/>
          <ac:grpSpMkLst>
            <pc:docMk/>
            <pc:sldMk cId="1928439257" sldId="1200"/>
            <ac:grpSpMk id="11" creationId="{CFDD4BC8-A247-B461-2A05-3C5B5B8CB94E}"/>
          </ac:grpSpMkLst>
        </pc:grpChg>
        <pc:grpChg chg="mod">
          <ac:chgData name="Juan Francisco Arrazola Herreros" userId="fba8bdff-ab21-4cf3-8678-c2474829fa50" providerId="ADAL" clId="{A0951177-A55F-4969-828E-37A10694EFEE}" dt="2022-11-23T22:23:18.789" v="229" actId="1076"/>
          <ac:grpSpMkLst>
            <pc:docMk/>
            <pc:sldMk cId="1928439257" sldId="1200"/>
            <ac:grpSpMk id="12" creationId="{18B08F2E-D435-6397-469E-F79B6C7E7B10}"/>
          </ac:grpSpMkLst>
        </pc:grpChg>
        <pc:grpChg chg="mod">
          <ac:chgData name="Juan Francisco Arrazola Herreros" userId="fba8bdff-ab21-4cf3-8678-c2474829fa50" providerId="ADAL" clId="{A0951177-A55F-4969-828E-37A10694EFEE}" dt="2022-11-23T22:23:18.789" v="229" actId="1076"/>
          <ac:grpSpMkLst>
            <pc:docMk/>
            <pc:sldMk cId="1928439257" sldId="1200"/>
            <ac:grpSpMk id="13" creationId="{A3DD34D6-6A0A-8E05-9FAE-32740CE3AF30}"/>
          </ac:grpSpMkLst>
        </pc:grpChg>
        <pc:grpChg chg="mod">
          <ac:chgData name="Juan Francisco Arrazola Herreros" userId="fba8bdff-ab21-4cf3-8678-c2474829fa50" providerId="ADAL" clId="{A0951177-A55F-4969-828E-37A10694EFEE}" dt="2022-11-23T22:23:18.789" v="229" actId="1076"/>
          <ac:grpSpMkLst>
            <pc:docMk/>
            <pc:sldMk cId="1928439257" sldId="1200"/>
            <ac:grpSpMk id="21" creationId="{B535C293-B89F-35E4-2B1D-B43D54F06674}"/>
          </ac:grpSpMkLst>
        </pc:grpChg>
        <pc:picChg chg="mod">
          <ac:chgData name="Juan Francisco Arrazola Herreros" userId="fba8bdff-ab21-4cf3-8678-c2474829fa50" providerId="ADAL" clId="{A0951177-A55F-4969-828E-37A10694EFEE}" dt="2022-11-23T22:23:18.789" v="229" actId="1076"/>
          <ac:picMkLst>
            <pc:docMk/>
            <pc:sldMk cId="1928439257" sldId="1200"/>
            <ac:picMk id="3" creationId="{5B61735A-8E08-4F0B-8ABF-D904BE1A6033}"/>
          </ac:picMkLst>
        </pc:picChg>
        <pc:picChg chg="mod">
          <ac:chgData name="Juan Francisco Arrazola Herreros" userId="fba8bdff-ab21-4cf3-8678-c2474829fa50" providerId="ADAL" clId="{A0951177-A55F-4969-828E-37A10694EFEE}" dt="2022-11-23T22:23:18.789" v="229" actId="1076"/>
          <ac:picMkLst>
            <pc:docMk/>
            <pc:sldMk cId="1928439257" sldId="1200"/>
            <ac:picMk id="4" creationId="{2168BD29-D535-1107-1F9F-13326F89141C}"/>
          </ac:picMkLst>
        </pc:picChg>
        <pc:picChg chg="mod">
          <ac:chgData name="Juan Francisco Arrazola Herreros" userId="fba8bdff-ab21-4cf3-8678-c2474829fa50" providerId="ADAL" clId="{A0951177-A55F-4969-828E-37A10694EFEE}" dt="2022-11-23T22:23:18.789" v="229" actId="1076"/>
          <ac:picMkLst>
            <pc:docMk/>
            <pc:sldMk cId="1928439257" sldId="1200"/>
            <ac:picMk id="5" creationId="{1EB9E609-EB17-7D4A-AF35-26B1C32DA276}"/>
          </ac:picMkLst>
        </pc:picChg>
        <pc:picChg chg="mod">
          <ac:chgData name="Juan Francisco Arrazola Herreros" userId="fba8bdff-ab21-4cf3-8678-c2474829fa50" providerId="ADAL" clId="{A0951177-A55F-4969-828E-37A10694EFEE}" dt="2022-11-23T22:23:18.789" v="229" actId="1076"/>
          <ac:picMkLst>
            <pc:docMk/>
            <pc:sldMk cId="1928439257" sldId="1200"/>
            <ac:picMk id="8" creationId="{026A0B63-5A3F-0ADF-FAB1-253A7A893680}"/>
          </ac:picMkLst>
        </pc:picChg>
        <pc:picChg chg="mod">
          <ac:chgData name="Juan Francisco Arrazola Herreros" userId="fba8bdff-ab21-4cf3-8678-c2474829fa50" providerId="ADAL" clId="{A0951177-A55F-4969-828E-37A10694EFEE}" dt="2022-11-23T22:23:18.789" v="229" actId="1076"/>
          <ac:picMkLst>
            <pc:docMk/>
            <pc:sldMk cId="1928439257" sldId="1200"/>
            <ac:picMk id="15" creationId="{47BF8C59-9A2B-6F44-172D-D43B90277718}"/>
          </ac:picMkLst>
        </pc:picChg>
        <pc:picChg chg="mod">
          <ac:chgData name="Juan Francisco Arrazola Herreros" userId="fba8bdff-ab21-4cf3-8678-c2474829fa50" providerId="ADAL" clId="{A0951177-A55F-4969-828E-37A10694EFEE}" dt="2022-11-23T22:23:18.789" v="229" actId="1076"/>
          <ac:picMkLst>
            <pc:docMk/>
            <pc:sldMk cId="1928439257" sldId="1200"/>
            <ac:picMk id="16" creationId="{2498548E-8726-865C-D5E4-01481EF84302}"/>
          </ac:picMkLst>
        </pc:picChg>
        <pc:picChg chg="mod">
          <ac:chgData name="Juan Francisco Arrazola Herreros" userId="fba8bdff-ab21-4cf3-8678-c2474829fa50" providerId="ADAL" clId="{A0951177-A55F-4969-828E-37A10694EFEE}" dt="2022-11-23T22:23:18.789" v="229" actId="1076"/>
          <ac:picMkLst>
            <pc:docMk/>
            <pc:sldMk cId="1928439257" sldId="1200"/>
            <ac:picMk id="18" creationId="{815CB5B5-0583-B4DE-7E85-D7A75F2AEA71}"/>
          </ac:picMkLst>
        </pc:picChg>
        <pc:picChg chg="mod">
          <ac:chgData name="Juan Francisco Arrazola Herreros" userId="fba8bdff-ab21-4cf3-8678-c2474829fa50" providerId="ADAL" clId="{A0951177-A55F-4969-828E-37A10694EFEE}" dt="2022-11-23T22:23:18.789" v="229" actId="1076"/>
          <ac:picMkLst>
            <pc:docMk/>
            <pc:sldMk cId="1928439257" sldId="1200"/>
            <ac:picMk id="19" creationId="{6CB49015-0485-E778-9103-15BF25AD6663}"/>
          </ac:picMkLst>
        </pc:picChg>
        <pc:picChg chg="mod">
          <ac:chgData name="Juan Francisco Arrazola Herreros" userId="fba8bdff-ab21-4cf3-8678-c2474829fa50" providerId="ADAL" clId="{A0951177-A55F-4969-828E-37A10694EFEE}" dt="2022-11-23T22:23:18.789" v="229" actId="1076"/>
          <ac:picMkLst>
            <pc:docMk/>
            <pc:sldMk cId="1928439257" sldId="1200"/>
            <ac:picMk id="20" creationId="{1414A605-7CA4-426C-D6AB-422535D6861E}"/>
          </ac:picMkLst>
        </pc:picChg>
        <pc:picChg chg="mod">
          <ac:chgData name="Juan Francisco Arrazola Herreros" userId="fba8bdff-ab21-4cf3-8678-c2474829fa50" providerId="ADAL" clId="{A0951177-A55F-4969-828E-37A10694EFEE}" dt="2022-11-23T22:23:18.789" v="229" actId="1076"/>
          <ac:picMkLst>
            <pc:docMk/>
            <pc:sldMk cId="1928439257" sldId="1200"/>
            <ac:picMk id="22" creationId="{54162807-EE69-82C4-8755-F8EB4EE9F8BC}"/>
          </ac:picMkLst>
        </pc:picChg>
        <pc:picChg chg="mod">
          <ac:chgData name="Juan Francisco Arrazola Herreros" userId="fba8bdff-ab21-4cf3-8678-c2474829fa50" providerId="ADAL" clId="{A0951177-A55F-4969-828E-37A10694EFEE}" dt="2022-11-23T22:23:18.789" v="229" actId="1076"/>
          <ac:picMkLst>
            <pc:docMk/>
            <pc:sldMk cId="1928439257" sldId="1200"/>
            <ac:picMk id="23" creationId="{11FD0F9B-F5A0-2404-363E-B89A41DD7C88}"/>
          </ac:picMkLst>
        </pc:picChg>
        <pc:picChg chg="mod">
          <ac:chgData name="Juan Francisco Arrazola Herreros" userId="fba8bdff-ab21-4cf3-8678-c2474829fa50" providerId="ADAL" clId="{A0951177-A55F-4969-828E-37A10694EFEE}" dt="2022-11-23T22:23:18.789" v="229" actId="1076"/>
          <ac:picMkLst>
            <pc:docMk/>
            <pc:sldMk cId="1928439257" sldId="1200"/>
            <ac:picMk id="24" creationId="{507BA7D4-88C9-DCCA-BE4C-AAD9DDA6A73C}"/>
          </ac:picMkLst>
        </pc:picChg>
        <pc:picChg chg="mod">
          <ac:chgData name="Juan Francisco Arrazola Herreros" userId="fba8bdff-ab21-4cf3-8678-c2474829fa50" providerId="ADAL" clId="{A0951177-A55F-4969-828E-37A10694EFEE}" dt="2022-11-23T22:23:18.789" v="229" actId="1076"/>
          <ac:picMkLst>
            <pc:docMk/>
            <pc:sldMk cId="1928439257" sldId="1200"/>
            <ac:picMk id="25" creationId="{805433F6-E3D0-6643-76C7-584CAA1C2D36}"/>
          </ac:picMkLst>
        </pc:picChg>
        <pc:picChg chg="mod">
          <ac:chgData name="Juan Francisco Arrazola Herreros" userId="fba8bdff-ab21-4cf3-8678-c2474829fa50" providerId="ADAL" clId="{A0951177-A55F-4969-828E-37A10694EFEE}" dt="2022-11-23T22:23:18.789" v="229" actId="1076"/>
          <ac:picMkLst>
            <pc:docMk/>
            <pc:sldMk cId="1928439257" sldId="1200"/>
            <ac:picMk id="26" creationId="{1AC4712F-A258-5149-27A0-FC18098157A7}"/>
          </ac:picMkLst>
        </pc:picChg>
        <pc:picChg chg="mod">
          <ac:chgData name="Juan Francisco Arrazola Herreros" userId="fba8bdff-ab21-4cf3-8678-c2474829fa50" providerId="ADAL" clId="{A0951177-A55F-4969-828E-37A10694EFEE}" dt="2022-11-23T22:23:18.789" v="229" actId="1076"/>
          <ac:picMkLst>
            <pc:docMk/>
            <pc:sldMk cId="1928439257" sldId="1200"/>
            <ac:picMk id="27" creationId="{F2C8BF7C-42C8-124E-7974-954802042A75}"/>
          </ac:picMkLst>
        </pc:picChg>
        <pc:picChg chg="mod">
          <ac:chgData name="Juan Francisco Arrazola Herreros" userId="fba8bdff-ab21-4cf3-8678-c2474829fa50" providerId="ADAL" clId="{A0951177-A55F-4969-828E-37A10694EFEE}" dt="2022-11-23T22:23:18.789" v="229" actId="1076"/>
          <ac:picMkLst>
            <pc:docMk/>
            <pc:sldMk cId="1928439257" sldId="1200"/>
            <ac:picMk id="28" creationId="{8FA8C889-31FD-17C6-D3C4-40B217D3E6A4}"/>
          </ac:picMkLst>
        </pc:picChg>
        <pc:picChg chg="mod">
          <ac:chgData name="Juan Francisco Arrazola Herreros" userId="fba8bdff-ab21-4cf3-8678-c2474829fa50" providerId="ADAL" clId="{A0951177-A55F-4969-828E-37A10694EFEE}" dt="2022-11-23T22:23:18.789" v="229" actId="1076"/>
          <ac:picMkLst>
            <pc:docMk/>
            <pc:sldMk cId="1928439257" sldId="1200"/>
            <ac:picMk id="29" creationId="{EBA19422-7562-5604-32DC-34DE97CB0C6E}"/>
          </ac:picMkLst>
        </pc:picChg>
        <pc:picChg chg="mod">
          <ac:chgData name="Juan Francisco Arrazola Herreros" userId="fba8bdff-ab21-4cf3-8678-c2474829fa50" providerId="ADAL" clId="{A0951177-A55F-4969-828E-37A10694EFEE}" dt="2022-11-23T22:23:18.789" v="229" actId="1076"/>
          <ac:picMkLst>
            <pc:docMk/>
            <pc:sldMk cId="1928439257" sldId="1200"/>
            <ac:picMk id="30" creationId="{2BF6E97E-492E-B32C-2C3F-A1D19A056597}"/>
          </ac:picMkLst>
        </pc:picChg>
        <pc:picChg chg="mod">
          <ac:chgData name="Juan Francisco Arrazola Herreros" userId="fba8bdff-ab21-4cf3-8678-c2474829fa50" providerId="ADAL" clId="{A0951177-A55F-4969-828E-37A10694EFEE}" dt="2022-11-23T22:23:18.789" v="229" actId="1076"/>
          <ac:picMkLst>
            <pc:docMk/>
            <pc:sldMk cId="1928439257" sldId="1200"/>
            <ac:picMk id="31" creationId="{DA5606D1-6156-694D-E415-0255B9B07DCF}"/>
          </ac:picMkLst>
        </pc:picChg>
        <pc:picChg chg="mod">
          <ac:chgData name="Juan Francisco Arrazola Herreros" userId="fba8bdff-ab21-4cf3-8678-c2474829fa50" providerId="ADAL" clId="{A0951177-A55F-4969-828E-37A10694EFEE}" dt="2022-11-23T22:23:18.789" v="229" actId="1076"/>
          <ac:picMkLst>
            <pc:docMk/>
            <pc:sldMk cId="1928439257" sldId="1200"/>
            <ac:picMk id="32" creationId="{1B0D6402-82C4-5D9E-B868-EA5952135FDD}"/>
          </ac:picMkLst>
        </pc:picChg>
      </pc:sldChg>
      <pc:sldChg chg="addSp delSp modSp add del">
        <pc:chgData name="Juan Francisco Arrazola Herreros" userId="fba8bdff-ab21-4cf3-8678-c2474829fa50" providerId="ADAL" clId="{A0951177-A55F-4969-828E-37A10694EFEE}" dt="2022-11-23T22:26:28.218" v="309" actId="47"/>
        <pc:sldMkLst>
          <pc:docMk/>
          <pc:sldMk cId="633358957" sldId="1201"/>
        </pc:sldMkLst>
        <pc:spChg chg="mod">
          <ac:chgData name="Juan Francisco Arrazola Herreros" userId="fba8bdff-ab21-4cf3-8678-c2474829fa50" providerId="ADAL" clId="{A0951177-A55F-4969-828E-37A10694EFEE}" dt="2022-11-23T22:23:56.278" v="269" actId="1076"/>
          <ac:spMkLst>
            <pc:docMk/>
            <pc:sldMk cId="633358957" sldId="1201"/>
            <ac:spMk id="4" creationId="{8A6A380F-AA71-38F7-C90C-69D75C425A00}"/>
          </ac:spMkLst>
        </pc:spChg>
        <pc:grpChg chg="add del mod">
          <ac:chgData name="Juan Francisco Arrazola Herreros" userId="fba8bdff-ab21-4cf3-8678-c2474829fa50" providerId="ADAL" clId="{A0951177-A55F-4969-828E-37A10694EFEE}" dt="2022-11-23T22:24:39.856" v="280" actId="21"/>
          <ac:grpSpMkLst>
            <pc:docMk/>
            <pc:sldMk cId="633358957" sldId="1201"/>
            <ac:grpSpMk id="2" creationId="{2FA9B6DF-6786-57FA-3EF8-07F4E1A1D3DC}"/>
          </ac:grpSpMkLst>
        </pc:grpChg>
        <pc:grpChg chg="mod">
          <ac:chgData name="Juan Francisco Arrazola Herreros" userId="fba8bdff-ab21-4cf3-8678-c2474829fa50" providerId="ADAL" clId="{A0951177-A55F-4969-828E-37A10694EFEE}" dt="2022-11-23T22:23:56.278" v="269" actId="1076"/>
          <ac:grpSpMkLst>
            <pc:docMk/>
            <pc:sldMk cId="633358957" sldId="1201"/>
            <ac:grpSpMk id="7" creationId="{98A5DBB6-C658-C7ED-2349-8718EA135204}"/>
          </ac:grpSpMkLst>
        </pc:grpChg>
        <pc:grpChg chg="mod">
          <ac:chgData name="Juan Francisco Arrazola Herreros" userId="fba8bdff-ab21-4cf3-8678-c2474829fa50" providerId="ADAL" clId="{A0951177-A55F-4969-828E-37A10694EFEE}" dt="2022-11-23T22:23:56.278" v="269" actId="1076"/>
          <ac:grpSpMkLst>
            <pc:docMk/>
            <pc:sldMk cId="633358957" sldId="1201"/>
            <ac:grpSpMk id="8" creationId="{E5C045FE-B685-E7EB-79B7-339681162965}"/>
          </ac:grpSpMkLst>
        </pc:grpChg>
        <pc:grpChg chg="mod">
          <ac:chgData name="Juan Francisco Arrazola Herreros" userId="fba8bdff-ab21-4cf3-8678-c2474829fa50" providerId="ADAL" clId="{A0951177-A55F-4969-828E-37A10694EFEE}" dt="2022-11-23T22:23:56.278" v="269" actId="1076"/>
          <ac:grpSpMkLst>
            <pc:docMk/>
            <pc:sldMk cId="633358957" sldId="1201"/>
            <ac:grpSpMk id="11" creationId="{FDCA0CFD-7867-F90D-B2C8-93541824C86F}"/>
          </ac:grpSpMkLst>
        </pc:grpChg>
        <pc:grpChg chg="mod">
          <ac:chgData name="Juan Francisco Arrazola Herreros" userId="fba8bdff-ab21-4cf3-8678-c2474829fa50" providerId="ADAL" clId="{A0951177-A55F-4969-828E-37A10694EFEE}" dt="2022-11-23T22:23:56.278" v="269" actId="1076"/>
          <ac:grpSpMkLst>
            <pc:docMk/>
            <pc:sldMk cId="633358957" sldId="1201"/>
            <ac:grpSpMk id="12" creationId="{14B4BA6D-67B4-7F60-FD33-730CE3B5890A}"/>
          </ac:grpSpMkLst>
        </pc:grpChg>
        <pc:grpChg chg="mod">
          <ac:chgData name="Juan Francisco Arrazola Herreros" userId="fba8bdff-ab21-4cf3-8678-c2474829fa50" providerId="ADAL" clId="{A0951177-A55F-4969-828E-37A10694EFEE}" dt="2022-11-23T22:23:56.278" v="269" actId="1076"/>
          <ac:grpSpMkLst>
            <pc:docMk/>
            <pc:sldMk cId="633358957" sldId="1201"/>
            <ac:grpSpMk id="13" creationId="{23D9EBE4-4A0F-3E7B-B7B6-F80E9567550D}"/>
          </ac:grpSpMkLst>
        </pc:grpChg>
        <pc:grpChg chg="mod">
          <ac:chgData name="Juan Francisco Arrazola Herreros" userId="fba8bdff-ab21-4cf3-8678-c2474829fa50" providerId="ADAL" clId="{A0951177-A55F-4969-828E-37A10694EFEE}" dt="2022-11-23T22:23:56.278" v="269" actId="1076"/>
          <ac:grpSpMkLst>
            <pc:docMk/>
            <pc:sldMk cId="633358957" sldId="1201"/>
            <ac:grpSpMk id="15" creationId="{E086209F-F947-28A9-0A33-2440EBACC728}"/>
          </ac:grpSpMkLst>
        </pc:grpChg>
        <pc:grpChg chg="mod">
          <ac:chgData name="Juan Francisco Arrazola Herreros" userId="fba8bdff-ab21-4cf3-8678-c2474829fa50" providerId="ADAL" clId="{A0951177-A55F-4969-828E-37A10694EFEE}" dt="2022-11-23T22:23:56.278" v="269" actId="1076"/>
          <ac:grpSpMkLst>
            <pc:docMk/>
            <pc:sldMk cId="633358957" sldId="1201"/>
            <ac:grpSpMk id="20" creationId="{0D668743-004D-7968-ABBC-1FD7CDF829F4}"/>
          </ac:grpSpMkLst>
        </pc:grpChg>
        <pc:picChg chg="mod">
          <ac:chgData name="Juan Francisco Arrazola Herreros" userId="fba8bdff-ab21-4cf3-8678-c2474829fa50" providerId="ADAL" clId="{A0951177-A55F-4969-828E-37A10694EFEE}" dt="2022-11-23T22:23:56.278" v="269" actId="1076"/>
          <ac:picMkLst>
            <pc:docMk/>
            <pc:sldMk cId="633358957" sldId="1201"/>
            <ac:picMk id="3" creationId="{723D1AFF-6C0C-8875-7C3D-BCCA0F990503}"/>
          </ac:picMkLst>
        </pc:picChg>
        <pc:picChg chg="mod">
          <ac:chgData name="Juan Francisco Arrazola Herreros" userId="fba8bdff-ab21-4cf3-8678-c2474829fa50" providerId="ADAL" clId="{A0951177-A55F-4969-828E-37A10694EFEE}" dt="2022-11-23T22:23:56.278" v="269" actId="1076"/>
          <ac:picMkLst>
            <pc:docMk/>
            <pc:sldMk cId="633358957" sldId="1201"/>
            <ac:picMk id="5" creationId="{12038043-4A2E-E341-C996-0720568C0EA9}"/>
          </ac:picMkLst>
        </pc:picChg>
        <pc:picChg chg="mod">
          <ac:chgData name="Juan Francisco Arrazola Herreros" userId="fba8bdff-ab21-4cf3-8678-c2474829fa50" providerId="ADAL" clId="{A0951177-A55F-4969-828E-37A10694EFEE}" dt="2022-11-23T22:23:56.278" v="269" actId="1076"/>
          <ac:picMkLst>
            <pc:docMk/>
            <pc:sldMk cId="633358957" sldId="1201"/>
            <ac:picMk id="6" creationId="{DC06A182-5AE8-93DE-0A23-02EAEE162D83}"/>
          </ac:picMkLst>
        </pc:picChg>
        <pc:picChg chg="mod">
          <ac:chgData name="Juan Francisco Arrazola Herreros" userId="fba8bdff-ab21-4cf3-8678-c2474829fa50" providerId="ADAL" clId="{A0951177-A55F-4969-828E-37A10694EFEE}" dt="2022-11-23T22:23:56.278" v="269" actId="1076"/>
          <ac:picMkLst>
            <pc:docMk/>
            <pc:sldMk cId="633358957" sldId="1201"/>
            <ac:picMk id="9" creationId="{CDA8FE13-B236-B93A-13AD-446AFC374CD8}"/>
          </ac:picMkLst>
        </pc:picChg>
        <pc:picChg chg="mod">
          <ac:chgData name="Juan Francisco Arrazola Herreros" userId="fba8bdff-ab21-4cf3-8678-c2474829fa50" providerId="ADAL" clId="{A0951177-A55F-4969-828E-37A10694EFEE}" dt="2022-11-23T22:23:56.278" v="269" actId="1076"/>
          <ac:picMkLst>
            <pc:docMk/>
            <pc:sldMk cId="633358957" sldId="1201"/>
            <ac:picMk id="16" creationId="{D0662BBD-E548-0B62-E876-36227152C567}"/>
          </ac:picMkLst>
        </pc:picChg>
        <pc:picChg chg="mod">
          <ac:chgData name="Juan Francisco Arrazola Herreros" userId="fba8bdff-ab21-4cf3-8678-c2474829fa50" providerId="ADAL" clId="{A0951177-A55F-4969-828E-37A10694EFEE}" dt="2022-11-23T22:23:56.278" v="269" actId="1076"/>
          <ac:picMkLst>
            <pc:docMk/>
            <pc:sldMk cId="633358957" sldId="1201"/>
            <ac:picMk id="17" creationId="{9EC96C8C-EA7C-794D-DAF5-56F46A92557C}"/>
          </ac:picMkLst>
        </pc:picChg>
        <pc:picChg chg="mod">
          <ac:chgData name="Juan Francisco Arrazola Herreros" userId="fba8bdff-ab21-4cf3-8678-c2474829fa50" providerId="ADAL" clId="{A0951177-A55F-4969-828E-37A10694EFEE}" dt="2022-11-23T22:23:56.278" v="269" actId="1076"/>
          <ac:picMkLst>
            <pc:docMk/>
            <pc:sldMk cId="633358957" sldId="1201"/>
            <ac:picMk id="18" creationId="{4E391668-87C0-5CE8-56B2-2BE6D7FD22F5}"/>
          </ac:picMkLst>
        </pc:picChg>
        <pc:picChg chg="mod">
          <ac:chgData name="Juan Francisco Arrazola Herreros" userId="fba8bdff-ab21-4cf3-8678-c2474829fa50" providerId="ADAL" clId="{A0951177-A55F-4969-828E-37A10694EFEE}" dt="2022-11-23T22:23:56.278" v="269" actId="1076"/>
          <ac:picMkLst>
            <pc:docMk/>
            <pc:sldMk cId="633358957" sldId="1201"/>
            <ac:picMk id="19" creationId="{A13CFB71-E0EF-0FAC-3B3B-C9C136B8B865}"/>
          </ac:picMkLst>
        </pc:picChg>
        <pc:picChg chg="mod">
          <ac:chgData name="Juan Francisco Arrazola Herreros" userId="fba8bdff-ab21-4cf3-8678-c2474829fa50" providerId="ADAL" clId="{A0951177-A55F-4969-828E-37A10694EFEE}" dt="2022-11-23T22:23:56.278" v="269" actId="1076"/>
          <ac:picMkLst>
            <pc:docMk/>
            <pc:sldMk cId="633358957" sldId="1201"/>
            <ac:picMk id="21" creationId="{AB4CE04E-02AC-089D-D518-5A577A353E98}"/>
          </ac:picMkLst>
        </pc:picChg>
        <pc:picChg chg="mod">
          <ac:chgData name="Juan Francisco Arrazola Herreros" userId="fba8bdff-ab21-4cf3-8678-c2474829fa50" providerId="ADAL" clId="{A0951177-A55F-4969-828E-37A10694EFEE}" dt="2022-11-23T22:23:56.278" v="269" actId="1076"/>
          <ac:picMkLst>
            <pc:docMk/>
            <pc:sldMk cId="633358957" sldId="1201"/>
            <ac:picMk id="22" creationId="{FC4F1429-6BD9-024B-20F1-9F3CA7814CC3}"/>
          </ac:picMkLst>
        </pc:picChg>
        <pc:picChg chg="mod">
          <ac:chgData name="Juan Francisco Arrazola Herreros" userId="fba8bdff-ab21-4cf3-8678-c2474829fa50" providerId="ADAL" clId="{A0951177-A55F-4969-828E-37A10694EFEE}" dt="2022-11-23T22:23:56.278" v="269" actId="1076"/>
          <ac:picMkLst>
            <pc:docMk/>
            <pc:sldMk cId="633358957" sldId="1201"/>
            <ac:picMk id="23" creationId="{FBEA9BDC-9A77-917A-68BC-ED596DBCD81B}"/>
          </ac:picMkLst>
        </pc:picChg>
        <pc:picChg chg="mod">
          <ac:chgData name="Juan Francisco Arrazola Herreros" userId="fba8bdff-ab21-4cf3-8678-c2474829fa50" providerId="ADAL" clId="{A0951177-A55F-4969-828E-37A10694EFEE}" dt="2022-11-23T22:23:56.278" v="269" actId="1076"/>
          <ac:picMkLst>
            <pc:docMk/>
            <pc:sldMk cId="633358957" sldId="1201"/>
            <ac:picMk id="24" creationId="{C12F0DC9-8B92-F546-7981-97D988C731CD}"/>
          </ac:picMkLst>
        </pc:picChg>
        <pc:picChg chg="mod">
          <ac:chgData name="Juan Francisco Arrazola Herreros" userId="fba8bdff-ab21-4cf3-8678-c2474829fa50" providerId="ADAL" clId="{A0951177-A55F-4969-828E-37A10694EFEE}" dt="2022-11-23T22:23:56.278" v="269" actId="1076"/>
          <ac:picMkLst>
            <pc:docMk/>
            <pc:sldMk cId="633358957" sldId="1201"/>
            <ac:picMk id="25" creationId="{A26F3A3E-94AD-A628-0AF3-A62530941140}"/>
          </ac:picMkLst>
        </pc:picChg>
        <pc:picChg chg="mod">
          <ac:chgData name="Juan Francisco Arrazola Herreros" userId="fba8bdff-ab21-4cf3-8678-c2474829fa50" providerId="ADAL" clId="{A0951177-A55F-4969-828E-37A10694EFEE}" dt="2022-11-23T22:23:56.278" v="269" actId="1076"/>
          <ac:picMkLst>
            <pc:docMk/>
            <pc:sldMk cId="633358957" sldId="1201"/>
            <ac:picMk id="26" creationId="{70018972-A684-822A-B911-DD8B4639E57C}"/>
          </ac:picMkLst>
        </pc:picChg>
        <pc:picChg chg="mod">
          <ac:chgData name="Juan Francisco Arrazola Herreros" userId="fba8bdff-ab21-4cf3-8678-c2474829fa50" providerId="ADAL" clId="{A0951177-A55F-4969-828E-37A10694EFEE}" dt="2022-11-23T22:23:56.278" v="269" actId="1076"/>
          <ac:picMkLst>
            <pc:docMk/>
            <pc:sldMk cId="633358957" sldId="1201"/>
            <ac:picMk id="27" creationId="{48FC2607-AE7D-10B5-4E55-63A1A38BD14A}"/>
          </ac:picMkLst>
        </pc:picChg>
        <pc:picChg chg="mod">
          <ac:chgData name="Juan Francisco Arrazola Herreros" userId="fba8bdff-ab21-4cf3-8678-c2474829fa50" providerId="ADAL" clId="{A0951177-A55F-4969-828E-37A10694EFEE}" dt="2022-11-23T22:23:56.278" v="269" actId="1076"/>
          <ac:picMkLst>
            <pc:docMk/>
            <pc:sldMk cId="633358957" sldId="1201"/>
            <ac:picMk id="28" creationId="{2B4F326F-18F9-526C-C619-FC88A8325DA4}"/>
          </ac:picMkLst>
        </pc:picChg>
        <pc:picChg chg="mod">
          <ac:chgData name="Juan Francisco Arrazola Herreros" userId="fba8bdff-ab21-4cf3-8678-c2474829fa50" providerId="ADAL" clId="{A0951177-A55F-4969-828E-37A10694EFEE}" dt="2022-11-23T22:23:56.278" v="269" actId="1076"/>
          <ac:picMkLst>
            <pc:docMk/>
            <pc:sldMk cId="633358957" sldId="1201"/>
            <ac:picMk id="29" creationId="{8821170F-0A4E-96DD-8FF2-2818F8085A33}"/>
          </ac:picMkLst>
        </pc:picChg>
        <pc:picChg chg="mod">
          <ac:chgData name="Juan Francisco Arrazola Herreros" userId="fba8bdff-ab21-4cf3-8678-c2474829fa50" providerId="ADAL" clId="{A0951177-A55F-4969-828E-37A10694EFEE}" dt="2022-11-23T22:23:56.278" v="269" actId="1076"/>
          <ac:picMkLst>
            <pc:docMk/>
            <pc:sldMk cId="633358957" sldId="1201"/>
            <ac:picMk id="30" creationId="{227B2A30-B389-6E25-10F0-36A54D8E53E7}"/>
          </ac:picMkLst>
        </pc:picChg>
        <pc:picChg chg="mod">
          <ac:chgData name="Juan Francisco Arrazola Herreros" userId="fba8bdff-ab21-4cf3-8678-c2474829fa50" providerId="ADAL" clId="{A0951177-A55F-4969-828E-37A10694EFEE}" dt="2022-11-23T22:23:56.278" v="269" actId="1076"/>
          <ac:picMkLst>
            <pc:docMk/>
            <pc:sldMk cId="633358957" sldId="1201"/>
            <ac:picMk id="31" creationId="{CE5E6C5D-9A15-42F1-83C5-1F1237226A09}"/>
          </ac:picMkLst>
        </pc:picChg>
      </pc:sldChg>
      <pc:sldChg chg="addSp delSp modSp add">
        <pc:chgData name="Juan Francisco Arrazola Herreros" userId="fba8bdff-ab21-4cf3-8678-c2474829fa50" providerId="ADAL" clId="{A0951177-A55F-4969-828E-37A10694EFEE}" dt="2022-11-23T22:24:17.555" v="274"/>
        <pc:sldMkLst>
          <pc:docMk/>
          <pc:sldMk cId="1652141989" sldId="1202"/>
        </pc:sldMkLst>
        <pc:spChg chg="add del mod">
          <ac:chgData name="Juan Francisco Arrazola Herreros" userId="fba8bdff-ab21-4cf3-8678-c2474829fa50" providerId="ADAL" clId="{A0951177-A55F-4969-828E-37A10694EFEE}" dt="2022-11-23T22:24:17.555" v="274"/>
          <ac:spMkLst>
            <pc:docMk/>
            <pc:sldMk cId="1652141989" sldId="1202"/>
            <ac:spMk id="2" creationId="{157D0123-0335-68F8-262D-D3192658E499}"/>
          </ac:spMkLst>
        </pc:spChg>
        <pc:spChg chg="mod">
          <ac:chgData name="Juan Francisco Arrazola Herreros" userId="fba8bdff-ab21-4cf3-8678-c2474829fa50" providerId="ADAL" clId="{A0951177-A55F-4969-828E-37A10694EFEE}" dt="2022-11-23T22:24:16.974" v="273" actId="1076"/>
          <ac:spMkLst>
            <pc:docMk/>
            <pc:sldMk cId="1652141989" sldId="1202"/>
            <ac:spMk id="6" creationId="{B4F2A4F5-51D7-8EAD-DAE1-901D0137C2EF}"/>
          </ac:spMkLst>
        </pc:spChg>
        <pc:spChg chg="mod">
          <ac:chgData name="Juan Francisco Arrazola Herreros" userId="fba8bdff-ab21-4cf3-8678-c2474829fa50" providerId="ADAL" clId="{A0951177-A55F-4969-828E-37A10694EFEE}" dt="2022-11-23T22:24:16.974" v="273" actId="1076"/>
          <ac:spMkLst>
            <pc:docMk/>
            <pc:sldMk cId="1652141989" sldId="1202"/>
            <ac:spMk id="7" creationId="{FE0B0BEE-3F1B-99A9-2ED6-F7CBBAC325E2}"/>
          </ac:spMkLst>
        </pc:spChg>
        <pc:spChg chg="mod">
          <ac:chgData name="Juan Francisco Arrazola Herreros" userId="fba8bdff-ab21-4cf3-8678-c2474829fa50" providerId="ADAL" clId="{A0951177-A55F-4969-828E-37A10694EFEE}" dt="2022-11-23T22:24:16.974" v="273" actId="1076"/>
          <ac:spMkLst>
            <pc:docMk/>
            <pc:sldMk cId="1652141989" sldId="1202"/>
            <ac:spMk id="9" creationId="{86FF6879-E7E4-7B95-8632-1A41FD2F8E0D}"/>
          </ac:spMkLst>
        </pc:spChg>
        <pc:spChg chg="mod">
          <ac:chgData name="Juan Francisco Arrazola Herreros" userId="fba8bdff-ab21-4cf3-8678-c2474829fa50" providerId="ADAL" clId="{A0951177-A55F-4969-828E-37A10694EFEE}" dt="2022-11-23T22:24:16.974" v="273" actId="1076"/>
          <ac:spMkLst>
            <pc:docMk/>
            <pc:sldMk cId="1652141989" sldId="1202"/>
            <ac:spMk id="13" creationId="{200606AC-B394-98F4-BD08-A5230FB7A1AC}"/>
          </ac:spMkLst>
        </pc:spChg>
        <pc:spChg chg="mod">
          <ac:chgData name="Juan Francisco Arrazola Herreros" userId="fba8bdff-ab21-4cf3-8678-c2474829fa50" providerId="ADAL" clId="{A0951177-A55F-4969-828E-37A10694EFEE}" dt="2022-11-23T22:24:16.974" v="273" actId="1076"/>
          <ac:spMkLst>
            <pc:docMk/>
            <pc:sldMk cId="1652141989" sldId="1202"/>
            <ac:spMk id="16" creationId="{356B0AE5-0EF6-B2C7-7988-BBB13509044F}"/>
          </ac:spMkLst>
        </pc:spChg>
        <pc:grpChg chg="add del mod">
          <ac:chgData name="Juan Francisco Arrazola Herreros" userId="fba8bdff-ab21-4cf3-8678-c2474829fa50" providerId="ADAL" clId="{A0951177-A55F-4969-828E-37A10694EFEE}" dt="2022-11-23T22:24:17.555" v="274"/>
          <ac:grpSpMkLst>
            <pc:docMk/>
            <pc:sldMk cId="1652141989" sldId="1202"/>
            <ac:grpSpMk id="5" creationId="{1A505E27-B6A4-3742-A7AE-15D5DF048CAB}"/>
          </ac:grpSpMkLst>
        </pc:grpChg>
        <pc:picChg chg="mod">
          <ac:chgData name="Juan Francisco Arrazola Herreros" userId="fba8bdff-ab21-4cf3-8678-c2474829fa50" providerId="ADAL" clId="{A0951177-A55F-4969-828E-37A10694EFEE}" dt="2022-11-23T22:24:16.974" v="273" actId="1076"/>
          <ac:picMkLst>
            <pc:docMk/>
            <pc:sldMk cId="1652141989" sldId="1202"/>
            <ac:picMk id="8" creationId="{506ADF2F-4C83-E929-5116-B7CFC2CF4B06}"/>
          </ac:picMkLst>
        </pc:picChg>
        <pc:picChg chg="mod">
          <ac:chgData name="Juan Francisco Arrazola Herreros" userId="fba8bdff-ab21-4cf3-8678-c2474829fa50" providerId="ADAL" clId="{A0951177-A55F-4969-828E-37A10694EFEE}" dt="2022-11-23T22:24:16.974" v="273" actId="1076"/>
          <ac:picMkLst>
            <pc:docMk/>
            <pc:sldMk cId="1652141989" sldId="1202"/>
            <ac:picMk id="11" creationId="{C60D7AE6-5E64-D291-8B1E-9F41FA258C5D}"/>
          </ac:picMkLst>
        </pc:picChg>
        <pc:picChg chg="mod">
          <ac:chgData name="Juan Francisco Arrazola Herreros" userId="fba8bdff-ab21-4cf3-8678-c2474829fa50" providerId="ADAL" clId="{A0951177-A55F-4969-828E-37A10694EFEE}" dt="2022-11-23T22:24:16.974" v="273" actId="1076"/>
          <ac:picMkLst>
            <pc:docMk/>
            <pc:sldMk cId="1652141989" sldId="1202"/>
            <ac:picMk id="12" creationId="{1751F249-D37E-6BB6-3FD3-A4B3850F22CF}"/>
          </ac:picMkLst>
        </pc:picChg>
        <pc:cxnChg chg="add del mod">
          <ac:chgData name="Juan Francisco Arrazola Herreros" userId="fba8bdff-ab21-4cf3-8678-c2474829fa50" providerId="ADAL" clId="{A0951177-A55F-4969-828E-37A10694EFEE}" dt="2022-11-23T22:24:17.555" v="274"/>
          <ac:cxnSpMkLst>
            <pc:docMk/>
            <pc:sldMk cId="1652141989" sldId="1202"/>
            <ac:cxnSpMk id="3" creationId="{08D5C222-987D-6640-B844-343C1323E0A3}"/>
          </ac:cxnSpMkLst>
        </pc:cxnChg>
        <pc:cxnChg chg="add del mod">
          <ac:chgData name="Juan Francisco Arrazola Herreros" userId="fba8bdff-ab21-4cf3-8678-c2474829fa50" providerId="ADAL" clId="{A0951177-A55F-4969-828E-37A10694EFEE}" dt="2022-11-23T22:24:17.555" v="274"/>
          <ac:cxnSpMkLst>
            <pc:docMk/>
            <pc:sldMk cId="1652141989" sldId="1202"/>
            <ac:cxnSpMk id="4" creationId="{EF58B9B0-5CFD-F9F9-F3D0-2D159BCEFA60}"/>
          </ac:cxnSpMkLst>
        </pc:cxnChg>
        <pc:cxnChg chg="mod">
          <ac:chgData name="Juan Francisco Arrazola Herreros" userId="fba8bdff-ab21-4cf3-8678-c2474829fa50" providerId="ADAL" clId="{A0951177-A55F-4969-828E-37A10694EFEE}" dt="2022-11-23T22:24:16.974" v="273" actId="1076"/>
          <ac:cxnSpMkLst>
            <pc:docMk/>
            <pc:sldMk cId="1652141989" sldId="1202"/>
            <ac:cxnSpMk id="15" creationId="{6C51CDB7-2B05-A178-8764-11CACF147920}"/>
          </ac:cxnSpMkLst>
        </pc:cxnChg>
      </pc:sldChg>
      <pc:sldChg chg="addSp delSp modSp add">
        <pc:chgData name="Juan Francisco Arrazola Herreros" userId="fba8bdff-ab21-4cf3-8678-c2474829fa50" providerId="ADAL" clId="{A0951177-A55F-4969-828E-37A10694EFEE}" dt="2022-11-23T22:24:32.173" v="278" actId="1076"/>
        <pc:sldMkLst>
          <pc:docMk/>
          <pc:sldMk cId="2130650748" sldId="1203"/>
        </pc:sldMkLst>
        <pc:spChg chg="add mod">
          <ac:chgData name="Juan Francisco Arrazola Herreros" userId="fba8bdff-ab21-4cf3-8678-c2474829fa50" providerId="ADAL" clId="{A0951177-A55F-4969-828E-37A10694EFEE}" dt="2022-11-23T22:24:32.173" v="278" actId="1076"/>
          <ac:spMkLst>
            <pc:docMk/>
            <pc:sldMk cId="2130650748" sldId="1203"/>
            <ac:spMk id="33" creationId="{2626CA5B-ACFA-9DF8-29D4-DBBBBBCDB86F}"/>
          </ac:spMkLst>
        </pc:spChg>
        <pc:spChg chg="mod">
          <ac:chgData name="Juan Francisco Arrazola Herreros" userId="fba8bdff-ab21-4cf3-8678-c2474829fa50" providerId="ADAL" clId="{A0951177-A55F-4969-828E-37A10694EFEE}" dt="2022-11-23T22:24:32.173" v="278" actId="1076"/>
          <ac:spMkLst>
            <pc:docMk/>
            <pc:sldMk cId="2130650748" sldId="1203"/>
            <ac:spMk id="37" creationId="{DE457F63-48F1-B0BA-1AAB-7CF2B3A60A44}"/>
          </ac:spMkLst>
        </pc:spChg>
        <pc:spChg chg="mod">
          <ac:chgData name="Juan Francisco Arrazola Herreros" userId="fba8bdff-ab21-4cf3-8678-c2474829fa50" providerId="ADAL" clId="{A0951177-A55F-4969-828E-37A10694EFEE}" dt="2022-11-23T22:24:32.173" v="278" actId="1076"/>
          <ac:spMkLst>
            <pc:docMk/>
            <pc:sldMk cId="2130650748" sldId="1203"/>
            <ac:spMk id="38" creationId="{8C0D3EC9-8F00-6EF7-06B0-CD959EA09E5C}"/>
          </ac:spMkLst>
        </pc:spChg>
        <pc:spChg chg="mod">
          <ac:chgData name="Juan Francisco Arrazola Herreros" userId="fba8bdff-ab21-4cf3-8678-c2474829fa50" providerId="ADAL" clId="{A0951177-A55F-4969-828E-37A10694EFEE}" dt="2022-11-23T22:24:32.173" v="278" actId="1076"/>
          <ac:spMkLst>
            <pc:docMk/>
            <pc:sldMk cId="2130650748" sldId="1203"/>
            <ac:spMk id="40" creationId="{B7AF941B-B72B-44A1-ACD9-0E41BCDA68C8}"/>
          </ac:spMkLst>
        </pc:spChg>
        <pc:spChg chg="mod">
          <ac:chgData name="Juan Francisco Arrazola Herreros" userId="fba8bdff-ab21-4cf3-8678-c2474829fa50" providerId="ADAL" clId="{A0951177-A55F-4969-828E-37A10694EFEE}" dt="2022-11-23T22:24:32.173" v="278" actId="1076"/>
          <ac:spMkLst>
            <pc:docMk/>
            <pc:sldMk cId="2130650748" sldId="1203"/>
            <ac:spMk id="43" creationId="{83F86A95-1D17-DF83-C293-06D56E650007}"/>
          </ac:spMkLst>
        </pc:spChg>
        <pc:spChg chg="mod">
          <ac:chgData name="Juan Francisco Arrazola Herreros" userId="fba8bdff-ab21-4cf3-8678-c2474829fa50" providerId="ADAL" clId="{A0951177-A55F-4969-828E-37A10694EFEE}" dt="2022-11-23T22:24:32.173" v="278" actId="1076"/>
          <ac:spMkLst>
            <pc:docMk/>
            <pc:sldMk cId="2130650748" sldId="1203"/>
            <ac:spMk id="45" creationId="{1D8F440F-FB77-6B2E-2D96-A4D4B5ED7D20}"/>
          </ac:spMkLst>
        </pc:spChg>
        <pc:grpChg chg="del">
          <ac:chgData name="Juan Francisco Arrazola Herreros" userId="fba8bdff-ab21-4cf3-8678-c2474829fa50" providerId="ADAL" clId="{A0951177-A55F-4969-828E-37A10694EFEE}" dt="2022-11-23T22:24:28.577" v="276" actId="478"/>
          <ac:grpSpMkLst>
            <pc:docMk/>
            <pc:sldMk cId="2130650748" sldId="1203"/>
            <ac:grpSpMk id="2" creationId="{D31E0342-7051-687E-B1BA-8DBA3418AD12}"/>
          </ac:grpSpMkLst>
        </pc:grpChg>
        <pc:grpChg chg="add mod">
          <ac:chgData name="Juan Francisco Arrazola Herreros" userId="fba8bdff-ab21-4cf3-8678-c2474829fa50" providerId="ADAL" clId="{A0951177-A55F-4969-828E-37A10694EFEE}" dt="2022-11-23T22:24:32.173" v="278" actId="1076"/>
          <ac:grpSpMkLst>
            <pc:docMk/>
            <pc:sldMk cId="2130650748" sldId="1203"/>
            <ac:grpSpMk id="36" creationId="{FCD25C17-7305-5EA4-8F76-086C14B53B3B}"/>
          </ac:grpSpMkLst>
        </pc:grpChg>
        <pc:picChg chg="mod">
          <ac:chgData name="Juan Francisco Arrazola Herreros" userId="fba8bdff-ab21-4cf3-8678-c2474829fa50" providerId="ADAL" clId="{A0951177-A55F-4969-828E-37A10694EFEE}" dt="2022-11-23T22:24:32.173" v="278" actId="1076"/>
          <ac:picMkLst>
            <pc:docMk/>
            <pc:sldMk cId="2130650748" sldId="1203"/>
            <ac:picMk id="39" creationId="{03FB531F-F938-D6DC-3567-3A414080255B}"/>
          </ac:picMkLst>
        </pc:picChg>
        <pc:picChg chg="mod">
          <ac:chgData name="Juan Francisco Arrazola Herreros" userId="fba8bdff-ab21-4cf3-8678-c2474829fa50" providerId="ADAL" clId="{A0951177-A55F-4969-828E-37A10694EFEE}" dt="2022-11-23T22:24:32.173" v="278" actId="1076"/>
          <ac:picMkLst>
            <pc:docMk/>
            <pc:sldMk cId="2130650748" sldId="1203"/>
            <ac:picMk id="41" creationId="{018A63BC-F2CF-CA33-0DBF-C34C74CF1942}"/>
          </ac:picMkLst>
        </pc:picChg>
        <pc:picChg chg="mod">
          <ac:chgData name="Juan Francisco Arrazola Herreros" userId="fba8bdff-ab21-4cf3-8678-c2474829fa50" providerId="ADAL" clId="{A0951177-A55F-4969-828E-37A10694EFEE}" dt="2022-11-23T22:24:32.173" v="278" actId="1076"/>
          <ac:picMkLst>
            <pc:docMk/>
            <pc:sldMk cId="2130650748" sldId="1203"/>
            <ac:picMk id="42" creationId="{87FA34AF-CE93-CE04-0D73-BAD6AC25C982}"/>
          </ac:picMkLst>
        </pc:picChg>
        <pc:cxnChg chg="add mod">
          <ac:chgData name="Juan Francisco Arrazola Herreros" userId="fba8bdff-ab21-4cf3-8678-c2474829fa50" providerId="ADAL" clId="{A0951177-A55F-4969-828E-37A10694EFEE}" dt="2022-11-23T22:24:32.173" v="278" actId="1076"/>
          <ac:cxnSpMkLst>
            <pc:docMk/>
            <pc:sldMk cId="2130650748" sldId="1203"/>
            <ac:cxnSpMk id="34" creationId="{55A2CEC7-6DC2-0B33-2373-8D2D1211F1E5}"/>
          </ac:cxnSpMkLst>
        </pc:cxnChg>
        <pc:cxnChg chg="add mod">
          <ac:chgData name="Juan Francisco Arrazola Herreros" userId="fba8bdff-ab21-4cf3-8678-c2474829fa50" providerId="ADAL" clId="{A0951177-A55F-4969-828E-37A10694EFEE}" dt="2022-11-23T22:24:32.173" v="278" actId="1076"/>
          <ac:cxnSpMkLst>
            <pc:docMk/>
            <pc:sldMk cId="2130650748" sldId="1203"/>
            <ac:cxnSpMk id="35" creationId="{347B1097-A5A0-59E9-1BCC-7D2EF10452EA}"/>
          </ac:cxnSpMkLst>
        </pc:cxnChg>
        <pc:cxnChg chg="mod">
          <ac:chgData name="Juan Francisco Arrazola Herreros" userId="fba8bdff-ab21-4cf3-8678-c2474829fa50" providerId="ADAL" clId="{A0951177-A55F-4969-828E-37A10694EFEE}" dt="2022-11-23T22:24:32.173" v="278" actId="1076"/>
          <ac:cxnSpMkLst>
            <pc:docMk/>
            <pc:sldMk cId="2130650748" sldId="1203"/>
            <ac:cxnSpMk id="44" creationId="{575F8412-CFFD-81C2-C25C-ED50D319BF38}"/>
          </ac:cxnSpMkLst>
        </pc:cxnChg>
      </pc:sldChg>
      <pc:sldChg chg="addSp delSp modSp add mod">
        <pc:chgData name="Juan Francisco Arrazola Herreros" userId="fba8bdff-ab21-4cf3-8678-c2474829fa50" providerId="ADAL" clId="{A0951177-A55F-4969-828E-37A10694EFEE}" dt="2022-11-23T22:26:20.517" v="308" actId="1076"/>
        <pc:sldMkLst>
          <pc:docMk/>
          <pc:sldMk cId="560724203" sldId="1204"/>
        </pc:sldMkLst>
        <pc:spChg chg="mod">
          <ac:chgData name="Juan Francisco Arrazola Herreros" userId="fba8bdff-ab21-4cf3-8678-c2474829fa50" providerId="ADAL" clId="{A0951177-A55F-4969-828E-37A10694EFEE}" dt="2022-11-23T22:26:20.517" v="308" actId="1076"/>
          <ac:spMkLst>
            <pc:docMk/>
            <pc:sldMk cId="560724203" sldId="1204"/>
            <ac:spMk id="35" creationId="{71E37AA7-62CD-7280-227B-656AB5EA7631}"/>
          </ac:spMkLst>
        </pc:spChg>
        <pc:spChg chg="mod">
          <ac:chgData name="Juan Francisco Arrazola Herreros" userId="fba8bdff-ab21-4cf3-8678-c2474829fa50" providerId="ADAL" clId="{A0951177-A55F-4969-828E-37A10694EFEE}" dt="2022-11-23T22:25:55.693" v="301" actId="1076"/>
          <ac:spMkLst>
            <pc:docMk/>
            <pc:sldMk cId="560724203" sldId="1204"/>
            <ac:spMk id="74" creationId="{42EB6D14-26A5-9DAF-C15F-52152EEB590F}"/>
          </ac:spMkLst>
        </pc:spChg>
        <pc:grpChg chg="del">
          <ac:chgData name="Juan Francisco Arrazola Herreros" userId="fba8bdff-ab21-4cf3-8678-c2474829fa50" providerId="ADAL" clId="{A0951177-A55F-4969-828E-37A10694EFEE}" dt="2022-11-23T22:24:42.885" v="281" actId="478"/>
          <ac:grpSpMkLst>
            <pc:docMk/>
            <pc:sldMk cId="560724203" sldId="1204"/>
            <ac:grpSpMk id="2" creationId="{D31E0342-7051-687E-B1BA-8DBA3418AD12}"/>
          </ac:grpSpMkLst>
        </pc:grpChg>
        <pc:grpChg chg="add mod">
          <ac:chgData name="Juan Francisco Arrazola Herreros" userId="fba8bdff-ab21-4cf3-8678-c2474829fa50" providerId="ADAL" clId="{A0951177-A55F-4969-828E-37A10694EFEE}" dt="2022-11-23T22:26:20.517" v="308" actId="1076"/>
          <ac:grpSpMkLst>
            <pc:docMk/>
            <pc:sldMk cId="560724203" sldId="1204"/>
            <ac:grpSpMk id="33" creationId="{EB607E05-ECB1-560B-4ABA-8B7631582B72}"/>
          </ac:grpSpMkLst>
        </pc:grpChg>
        <pc:grpChg chg="mod">
          <ac:chgData name="Juan Francisco Arrazola Herreros" userId="fba8bdff-ab21-4cf3-8678-c2474829fa50" providerId="ADAL" clId="{A0951177-A55F-4969-828E-37A10694EFEE}" dt="2022-11-23T22:26:20.517" v="308" actId="1076"/>
          <ac:grpSpMkLst>
            <pc:docMk/>
            <pc:sldMk cId="560724203" sldId="1204"/>
            <ac:grpSpMk id="38" creationId="{813E8473-CCDA-80B0-414B-7E836BDA8193}"/>
          </ac:grpSpMkLst>
        </pc:grpChg>
        <pc:grpChg chg="mod">
          <ac:chgData name="Juan Francisco Arrazola Herreros" userId="fba8bdff-ab21-4cf3-8678-c2474829fa50" providerId="ADAL" clId="{A0951177-A55F-4969-828E-37A10694EFEE}" dt="2022-11-23T22:26:20.517" v="308" actId="1076"/>
          <ac:grpSpMkLst>
            <pc:docMk/>
            <pc:sldMk cId="560724203" sldId="1204"/>
            <ac:grpSpMk id="39" creationId="{7FE6A74E-AF19-B397-3DF2-DFD0860EAE90}"/>
          </ac:grpSpMkLst>
        </pc:grpChg>
        <pc:grpChg chg="mod">
          <ac:chgData name="Juan Francisco Arrazola Herreros" userId="fba8bdff-ab21-4cf3-8678-c2474829fa50" providerId="ADAL" clId="{A0951177-A55F-4969-828E-37A10694EFEE}" dt="2022-11-23T22:26:20.517" v="308" actId="1076"/>
          <ac:grpSpMkLst>
            <pc:docMk/>
            <pc:sldMk cId="560724203" sldId="1204"/>
            <ac:grpSpMk id="41" creationId="{0BEAE8C1-E4E1-C18E-E44D-492945799CB8}"/>
          </ac:grpSpMkLst>
        </pc:grpChg>
        <pc:grpChg chg="mod">
          <ac:chgData name="Juan Francisco Arrazola Herreros" userId="fba8bdff-ab21-4cf3-8678-c2474829fa50" providerId="ADAL" clId="{A0951177-A55F-4969-828E-37A10694EFEE}" dt="2022-11-23T22:26:20.517" v="308" actId="1076"/>
          <ac:grpSpMkLst>
            <pc:docMk/>
            <pc:sldMk cId="560724203" sldId="1204"/>
            <ac:grpSpMk id="42" creationId="{AD3A56A5-1796-FD0A-EBBB-7DDF12FC3B6E}"/>
          </ac:grpSpMkLst>
        </pc:grpChg>
        <pc:grpChg chg="mod">
          <ac:chgData name="Juan Francisco Arrazola Herreros" userId="fba8bdff-ab21-4cf3-8678-c2474829fa50" providerId="ADAL" clId="{A0951177-A55F-4969-828E-37A10694EFEE}" dt="2022-11-23T22:26:20.517" v="308" actId="1076"/>
          <ac:grpSpMkLst>
            <pc:docMk/>
            <pc:sldMk cId="560724203" sldId="1204"/>
            <ac:grpSpMk id="43" creationId="{29618454-7A20-0DDA-7FBE-D66BB7B0679E}"/>
          </ac:grpSpMkLst>
        </pc:grpChg>
        <pc:grpChg chg="mod">
          <ac:chgData name="Juan Francisco Arrazola Herreros" userId="fba8bdff-ab21-4cf3-8678-c2474829fa50" providerId="ADAL" clId="{A0951177-A55F-4969-828E-37A10694EFEE}" dt="2022-11-23T22:26:20.517" v="308" actId="1076"/>
          <ac:grpSpMkLst>
            <pc:docMk/>
            <pc:sldMk cId="560724203" sldId="1204"/>
            <ac:grpSpMk id="44" creationId="{D49D440F-6B71-7E6C-8798-0F8F35465BC1}"/>
          </ac:grpSpMkLst>
        </pc:grpChg>
        <pc:grpChg chg="mod">
          <ac:chgData name="Juan Francisco Arrazola Herreros" userId="fba8bdff-ab21-4cf3-8678-c2474829fa50" providerId="ADAL" clId="{A0951177-A55F-4969-828E-37A10694EFEE}" dt="2022-11-23T22:26:20.517" v="308" actId="1076"/>
          <ac:grpSpMkLst>
            <pc:docMk/>
            <pc:sldMk cId="560724203" sldId="1204"/>
            <ac:grpSpMk id="49" creationId="{DB15D2C4-E956-48E3-8681-53B42EB52F45}"/>
          </ac:grpSpMkLst>
        </pc:grpChg>
        <pc:grpChg chg="add mod">
          <ac:chgData name="Juan Francisco Arrazola Herreros" userId="fba8bdff-ab21-4cf3-8678-c2474829fa50" providerId="ADAL" clId="{A0951177-A55F-4969-828E-37A10694EFEE}" dt="2022-11-23T22:25:55.693" v="301" actId="1076"/>
          <ac:grpSpMkLst>
            <pc:docMk/>
            <pc:sldMk cId="560724203" sldId="1204"/>
            <ac:grpSpMk id="61" creationId="{3026E726-D20B-D517-88FC-2A5A9213B25D}"/>
          </ac:grpSpMkLst>
        </pc:grpChg>
        <pc:grpChg chg="mod">
          <ac:chgData name="Juan Francisco Arrazola Herreros" userId="fba8bdff-ab21-4cf3-8678-c2474829fa50" providerId="ADAL" clId="{A0951177-A55F-4969-828E-37A10694EFEE}" dt="2022-11-23T22:25:55.693" v="301" actId="1076"/>
          <ac:grpSpMkLst>
            <pc:docMk/>
            <pc:sldMk cId="560724203" sldId="1204"/>
            <ac:grpSpMk id="65" creationId="{84838A40-B793-206C-2309-13CB235807CB}"/>
          </ac:grpSpMkLst>
        </pc:grpChg>
        <pc:grpChg chg="mod">
          <ac:chgData name="Juan Francisco Arrazola Herreros" userId="fba8bdff-ab21-4cf3-8678-c2474829fa50" providerId="ADAL" clId="{A0951177-A55F-4969-828E-37A10694EFEE}" dt="2022-11-23T22:25:55.693" v="301" actId="1076"/>
          <ac:grpSpMkLst>
            <pc:docMk/>
            <pc:sldMk cId="560724203" sldId="1204"/>
            <ac:grpSpMk id="66" creationId="{A6BC4B41-BD87-C9E6-D52C-3A472B38C514}"/>
          </ac:grpSpMkLst>
        </pc:grpChg>
        <pc:grpChg chg="mod">
          <ac:chgData name="Juan Francisco Arrazola Herreros" userId="fba8bdff-ab21-4cf3-8678-c2474829fa50" providerId="ADAL" clId="{A0951177-A55F-4969-828E-37A10694EFEE}" dt="2022-11-23T22:25:55.693" v="301" actId="1076"/>
          <ac:grpSpMkLst>
            <pc:docMk/>
            <pc:sldMk cId="560724203" sldId="1204"/>
            <ac:grpSpMk id="68" creationId="{8964B894-FA14-7667-7B48-44A25BF711C4}"/>
          </ac:grpSpMkLst>
        </pc:grpChg>
        <pc:grpChg chg="mod">
          <ac:chgData name="Juan Francisco Arrazola Herreros" userId="fba8bdff-ab21-4cf3-8678-c2474829fa50" providerId="ADAL" clId="{A0951177-A55F-4969-828E-37A10694EFEE}" dt="2022-11-23T22:25:55.693" v="301" actId="1076"/>
          <ac:grpSpMkLst>
            <pc:docMk/>
            <pc:sldMk cId="560724203" sldId="1204"/>
            <ac:grpSpMk id="69" creationId="{FD335A75-F77E-1DE6-E225-F84730412AE3}"/>
          </ac:grpSpMkLst>
        </pc:grpChg>
        <pc:grpChg chg="mod">
          <ac:chgData name="Juan Francisco Arrazola Herreros" userId="fba8bdff-ab21-4cf3-8678-c2474829fa50" providerId="ADAL" clId="{A0951177-A55F-4969-828E-37A10694EFEE}" dt="2022-11-23T22:25:55.693" v="301" actId="1076"/>
          <ac:grpSpMkLst>
            <pc:docMk/>
            <pc:sldMk cId="560724203" sldId="1204"/>
            <ac:grpSpMk id="70" creationId="{B1FF7D75-8DF4-DC62-A1BD-5A104434CB4C}"/>
          </ac:grpSpMkLst>
        </pc:grpChg>
        <pc:grpChg chg="mod">
          <ac:chgData name="Juan Francisco Arrazola Herreros" userId="fba8bdff-ab21-4cf3-8678-c2474829fa50" providerId="ADAL" clId="{A0951177-A55F-4969-828E-37A10694EFEE}" dt="2022-11-23T22:25:55.693" v="301" actId="1076"/>
          <ac:grpSpMkLst>
            <pc:docMk/>
            <pc:sldMk cId="560724203" sldId="1204"/>
            <ac:grpSpMk id="71" creationId="{B118D480-001D-96CF-8F49-7674BB81FDC8}"/>
          </ac:grpSpMkLst>
        </pc:grpChg>
        <pc:grpChg chg="mod">
          <ac:chgData name="Juan Francisco Arrazola Herreros" userId="fba8bdff-ab21-4cf3-8678-c2474829fa50" providerId="ADAL" clId="{A0951177-A55F-4969-828E-37A10694EFEE}" dt="2022-11-23T22:25:55.693" v="301" actId="1076"/>
          <ac:grpSpMkLst>
            <pc:docMk/>
            <pc:sldMk cId="560724203" sldId="1204"/>
            <ac:grpSpMk id="78" creationId="{546E46C1-6617-841F-CF79-75E8782273AA}"/>
          </ac:grpSpMkLst>
        </pc:grpChg>
        <pc:picChg chg="mod">
          <ac:chgData name="Juan Francisco Arrazola Herreros" userId="fba8bdff-ab21-4cf3-8678-c2474829fa50" providerId="ADAL" clId="{A0951177-A55F-4969-828E-37A10694EFEE}" dt="2022-11-23T22:26:20.517" v="308" actId="1076"/>
          <ac:picMkLst>
            <pc:docMk/>
            <pc:sldMk cId="560724203" sldId="1204"/>
            <ac:picMk id="34" creationId="{6BFA3B10-426A-E2C8-A202-FA153EA6C337}"/>
          </ac:picMkLst>
        </pc:picChg>
        <pc:picChg chg="mod">
          <ac:chgData name="Juan Francisco Arrazola Herreros" userId="fba8bdff-ab21-4cf3-8678-c2474829fa50" providerId="ADAL" clId="{A0951177-A55F-4969-828E-37A10694EFEE}" dt="2022-11-23T22:26:20.517" v="308" actId="1076"/>
          <ac:picMkLst>
            <pc:docMk/>
            <pc:sldMk cId="560724203" sldId="1204"/>
            <ac:picMk id="36" creationId="{B44F0873-EE6F-FF3C-AA5C-6F565BF96AE2}"/>
          </ac:picMkLst>
        </pc:picChg>
        <pc:picChg chg="mod">
          <ac:chgData name="Juan Francisco Arrazola Herreros" userId="fba8bdff-ab21-4cf3-8678-c2474829fa50" providerId="ADAL" clId="{A0951177-A55F-4969-828E-37A10694EFEE}" dt="2022-11-23T22:26:20.517" v="308" actId="1076"/>
          <ac:picMkLst>
            <pc:docMk/>
            <pc:sldMk cId="560724203" sldId="1204"/>
            <ac:picMk id="37" creationId="{423EE8C3-27B4-CCCC-F93C-95982BB76049}"/>
          </ac:picMkLst>
        </pc:picChg>
        <pc:picChg chg="mod">
          <ac:chgData name="Juan Francisco Arrazola Herreros" userId="fba8bdff-ab21-4cf3-8678-c2474829fa50" providerId="ADAL" clId="{A0951177-A55F-4969-828E-37A10694EFEE}" dt="2022-11-23T22:26:20.517" v="308" actId="1076"/>
          <ac:picMkLst>
            <pc:docMk/>
            <pc:sldMk cId="560724203" sldId="1204"/>
            <ac:picMk id="40" creationId="{AF74C9BD-844E-3993-1281-CEA441716999}"/>
          </ac:picMkLst>
        </pc:picChg>
        <pc:picChg chg="mod">
          <ac:chgData name="Juan Francisco Arrazola Herreros" userId="fba8bdff-ab21-4cf3-8678-c2474829fa50" providerId="ADAL" clId="{A0951177-A55F-4969-828E-37A10694EFEE}" dt="2022-11-23T22:26:20.517" v="308" actId="1076"/>
          <ac:picMkLst>
            <pc:docMk/>
            <pc:sldMk cId="560724203" sldId="1204"/>
            <ac:picMk id="45" creationId="{E6854E58-09CB-536F-F53B-380C301FDD75}"/>
          </ac:picMkLst>
        </pc:picChg>
        <pc:picChg chg="mod">
          <ac:chgData name="Juan Francisco Arrazola Herreros" userId="fba8bdff-ab21-4cf3-8678-c2474829fa50" providerId="ADAL" clId="{A0951177-A55F-4969-828E-37A10694EFEE}" dt="2022-11-23T22:26:20.517" v="308" actId="1076"/>
          <ac:picMkLst>
            <pc:docMk/>
            <pc:sldMk cId="560724203" sldId="1204"/>
            <ac:picMk id="46" creationId="{8E72BD88-21F7-1C52-7E5E-5869B673A197}"/>
          </ac:picMkLst>
        </pc:picChg>
        <pc:picChg chg="mod">
          <ac:chgData name="Juan Francisco Arrazola Herreros" userId="fba8bdff-ab21-4cf3-8678-c2474829fa50" providerId="ADAL" clId="{A0951177-A55F-4969-828E-37A10694EFEE}" dt="2022-11-23T22:26:20.517" v="308" actId="1076"/>
          <ac:picMkLst>
            <pc:docMk/>
            <pc:sldMk cId="560724203" sldId="1204"/>
            <ac:picMk id="47" creationId="{184004F3-E65E-5CBD-8741-C77215A37957}"/>
          </ac:picMkLst>
        </pc:picChg>
        <pc:picChg chg="mod">
          <ac:chgData name="Juan Francisco Arrazola Herreros" userId="fba8bdff-ab21-4cf3-8678-c2474829fa50" providerId="ADAL" clId="{A0951177-A55F-4969-828E-37A10694EFEE}" dt="2022-11-23T22:26:20.517" v="308" actId="1076"/>
          <ac:picMkLst>
            <pc:docMk/>
            <pc:sldMk cId="560724203" sldId="1204"/>
            <ac:picMk id="48" creationId="{C7B8786E-293F-69CE-7366-19CCC657C009}"/>
          </ac:picMkLst>
        </pc:picChg>
        <pc:picChg chg="mod">
          <ac:chgData name="Juan Francisco Arrazola Herreros" userId="fba8bdff-ab21-4cf3-8678-c2474829fa50" providerId="ADAL" clId="{A0951177-A55F-4969-828E-37A10694EFEE}" dt="2022-11-23T22:26:20.517" v="308" actId="1076"/>
          <ac:picMkLst>
            <pc:docMk/>
            <pc:sldMk cId="560724203" sldId="1204"/>
            <ac:picMk id="50" creationId="{1F9E43BE-95D3-A21C-DEB5-98CB4A659D50}"/>
          </ac:picMkLst>
        </pc:picChg>
        <pc:picChg chg="mod">
          <ac:chgData name="Juan Francisco Arrazola Herreros" userId="fba8bdff-ab21-4cf3-8678-c2474829fa50" providerId="ADAL" clId="{A0951177-A55F-4969-828E-37A10694EFEE}" dt="2022-11-23T22:26:20.517" v="308" actId="1076"/>
          <ac:picMkLst>
            <pc:docMk/>
            <pc:sldMk cId="560724203" sldId="1204"/>
            <ac:picMk id="51" creationId="{67AB4D27-459C-4849-B822-9C8162690926}"/>
          </ac:picMkLst>
        </pc:picChg>
        <pc:picChg chg="mod">
          <ac:chgData name="Juan Francisco Arrazola Herreros" userId="fba8bdff-ab21-4cf3-8678-c2474829fa50" providerId="ADAL" clId="{A0951177-A55F-4969-828E-37A10694EFEE}" dt="2022-11-23T22:26:20.517" v="308" actId="1076"/>
          <ac:picMkLst>
            <pc:docMk/>
            <pc:sldMk cId="560724203" sldId="1204"/>
            <ac:picMk id="52" creationId="{001E3155-CBF3-1E83-6E08-1C2DB56B6425}"/>
          </ac:picMkLst>
        </pc:picChg>
        <pc:picChg chg="mod">
          <ac:chgData name="Juan Francisco Arrazola Herreros" userId="fba8bdff-ab21-4cf3-8678-c2474829fa50" providerId="ADAL" clId="{A0951177-A55F-4969-828E-37A10694EFEE}" dt="2022-11-23T22:26:20.517" v="308" actId="1076"/>
          <ac:picMkLst>
            <pc:docMk/>
            <pc:sldMk cId="560724203" sldId="1204"/>
            <ac:picMk id="53" creationId="{103E1354-1EC7-23E9-CEA0-AC7E4C8FF9A3}"/>
          </ac:picMkLst>
        </pc:picChg>
        <pc:picChg chg="mod">
          <ac:chgData name="Juan Francisco Arrazola Herreros" userId="fba8bdff-ab21-4cf3-8678-c2474829fa50" providerId="ADAL" clId="{A0951177-A55F-4969-828E-37A10694EFEE}" dt="2022-11-23T22:26:20.517" v="308" actId="1076"/>
          <ac:picMkLst>
            <pc:docMk/>
            <pc:sldMk cId="560724203" sldId="1204"/>
            <ac:picMk id="54" creationId="{AC456CF1-9ECA-BED7-195F-932ED4CDF034}"/>
          </ac:picMkLst>
        </pc:picChg>
        <pc:picChg chg="mod">
          <ac:chgData name="Juan Francisco Arrazola Herreros" userId="fba8bdff-ab21-4cf3-8678-c2474829fa50" providerId="ADAL" clId="{A0951177-A55F-4969-828E-37A10694EFEE}" dt="2022-11-23T22:26:20.517" v="308" actId="1076"/>
          <ac:picMkLst>
            <pc:docMk/>
            <pc:sldMk cId="560724203" sldId="1204"/>
            <ac:picMk id="55" creationId="{A3754659-57D9-BE50-13A4-576E48D14F46}"/>
          </ac:picMkLst>
        </pc:picChg>
        <pc:picChg chg="mod">
          <ac:chgData name="Juan Francisco Arrazola Herreros" userId="fba8bdff-ab21-4cf3-8678-c2474829fa50" providerId="ADAL" clId="{A0951177-A55F-4969-828E-37A10694EFEE}" dt="2022-11-23T22:26:20.517" v="308" actId="1076"/>
          <ac:picMkLst>
            <pc:docMk/>
            <pc:sldMk cId="560724203" sldId="1204"/>
            <ac:picMk id="56" creationId="{034C67B9-87DB-7EC3-7DC6-D083ABAD85FD}"/>
          </ac:picMkLst>
        </pc:picChg>
        <pc:picChg chg="mod">
          <ac:chgData name="Juan Francisco Arrazola Herreros" userId="fba8bdff-ab21-4cf3-8678-c2474829fa50" providerId="ADAL" clId="{A0951177-A55F-4969-828E-37A10694EFEE}" dt="2022-11-23T22:26:20.517" v="308" actId="1076"/>
          <ac:picMkLst>
            <pc:docMk/>
            <pc:sldMk cId="560724203" sldId="1204"/>
            <ac:picMk id="57" creationId="{7B357320-0702-CD4C-C479-CC615F152509}"/>
          </ac:picMkLst>
        </pc:picChg>
        <pc:picChg chg="mod">
          <ac:chgData name="Juan Francisco Arrazola Herreros" userId="fba8bdff-ab21-4cf3-8678-c2474829fa50" providerId="ADAL" clId="{A0951177-A55F-4969-828E-37A10694EFEE}" dt="2022-11-23T22:26:20.517" v="308" actId="1076"/>
          <ac:picMkLst>
            <pc:docMk/>
            <pc:sldMk cId="560724203" sldId="1204"/>
            <ac:picMk id="58" creationId="{6396BB7E-9F54-2CBD-CBF0-E4775927E547}"/>
          </ac:picMkLst>
        </pc:picChg>
        <pc:picChg chg="mod">
          <ac:chgData name="Juan Francisco Arrazola Herreros" userId="fba8bdff-ab21-4cf3-8678-c2474829fa50" providerId="ADAL" clId="{A0951177-A55F-4969-828E-37A10694EFEE}" dt="2022-11-23T22:26:20.517" v="308" actId="1076"/>
          <ac:picMkLst>
            <pc:docMk/>
            <pc:sldMk cId="560724203" sldId="1204"/>
            <ac:picMk id="59" creationId="{9774998D-81A2-5F1F-CFD4-FFDE0AC06723}"/>
          </ac:picMkLst>
        </pc:picChg>
        <pc:picChg chg="mod">
          <ac:chgData name="Juan Francisco Arrazola Herreros" userId="fba8bdff-ab21-4cf3-8678-c2474829fa50" providerId="ADAL" clId="{A0951177-A55F-4969-828E-37A10694EFEE}" dt="2022-11-23T22:26:20.517" v="308" actId="1076"/>
          <ac:picMkLst>
            <pc:docMk/>
            <pc:sldMk cId="560724203" sldId="1204"/>
            <ac:picMk id="60" creationId="{473BD210-A9E9-6EE4-F55B-BB677CCBE687}"/>
          </ac:picMkLst>
        </pc:picChg>
        <pc:picChg chg="mod">
          <ac:chgData name="Juan Francisco Arrazola Herreros" userId="fba8bdff-ab21-4cf3-8678-c2474829fa50" providerId="ADAL" clId="{A0951177-A55F-4969-828E-37A10694EFEE}" dt="2022-11-23T22:25:55.693" v="301" actId="1076"/>
          <ac:picMkLst>
            <pc:docMk/>
            <pc:sldMk cId="560724203" sldId="1204"/>
            <ac:picMk id="62" creationId="{31CD1E29-7222-A76A-61B7-74444E9B2388}"/>
          </ac:picMkLst>
        </pc:picChg>
        <pc:picChg chg="mod">
          <ac:chgData name="Juan Francisco Arrazola Herreros" userId="fba8bdff-ab21-4cf3-8678-c2474829fa50" providerId="ADAL" clId="{A0951177-A55F-4969-828E-37A10694EFEE}" dt="2022-11-23T22:25:55.693" v="301" actId="1076"/>
          <ac:picMkLst>
            <pc:docMk/>
            <pc:sldMk cId="560724203" sldId="1204"/>
            <ac:picMk id="63" creationId="{95DEA5FA-24A5-F31C-FCF0-4D3102A783C0}"/>
          </ac:picMkLst>
        </pc:picChg>
        <pc:picChg chg="mod">
          <ac:chgData name="Juan Francisco Arrazola Herreros" userId="fba8bdff-ab21-4cf3-8678-c2474829fa50" providerId="ADAL" clId="{A0951177-A55F-4969-828E-37A10694EFEE}" dt="2022-11-23T22:25:55.693" v="301" actId="1076"/>
          <ac:picMkLst>
            <pc:docMk/>
            <pc:sldMk cId="560724203" sldId="1204"/>
            <ac:picMk id="64" creationId="{F4EA0ACD-822C-2633-A9AD-7CC729DC7A66}"/>
          </ac:picMkLst>
        </pc:picChg>
        <pc:picChg chg="mod">
          <ac:chgData name="Juan Francisco Arrazola Herreros" userId="fba8bdff-ab21-4cf3-8678-c2474829fa50" providerId="ADAL" clId="{A0951177-A55F-4969-828E-37A10694EFEE}" dt="2022-11-23T22:25:55.693" v="301" actId="1076"/>
          <ac:picMkLst>
            <pc:docMk/>
            <pc:sldMk cId="560724203" sldId="1204"/>
            <ac:picMk id="67" creationId="{A1032224-9709-07D0-19DC-E80C85012CD6}"/>
          </ac:picMkLst>
        </pc:picChg>
        <pc:picChg chg="mod">
          <ac:chgData name="Juan Francisco Arrazola Herreros" userId="fba8bdff-ab21-4cf3-8678-c2474829fa50" providerId="ADAL" clId="{A0951177-A55F-4969-828E-37A10694EFEE}" dt="2022-11-23T22:25:55.693" v="301" actId="1076"/>
          <ac:picMkLst>
            <pc:docMk/>
            <pc:sldMk cId="560724203" sldId="1204"/>
            <ac:picMk id="72" creationId="{68CCDD99-49CB-D5AF-B1D7-63698479BF99}"/>
          </ac:picMkLst>
        </pc:picChg>
        <pc:picChg chg="mod">
          <ac:chgData name="Juan Francisco Arrazola Herreros" userId="fba8bdff-ab21-4cf3-8678-c2474829fa50" providerId="ADAL" clId="{A0951177-A55F-4969-828E-37A10694EFEE}" dt="2022-11-23T22:25:55.693" v="301" actId="1076"/>
          <ac:picMkLst>
            <pc:docMk/>
            <pc:sldMk cId="560724203" sldId="1204"/>
            <ac:picMk id="73" creationId="{A5999A97-A13F-68EE-E377-848A6A1B6508}"/>
          </ac:picMkLst>
        </pc:picChg>
        <pc:picChg chg="mod">
          <ac:chgData name="Juan Francisco Arrazola Herreros" userId="fba8bdff-ab21-4cf3-8678-c2474829fa50" providerId="ADAL" clId="{A0951177-A55F-4969-828E-37A10694EFEE}" dt="2022-11-23T22:25:55.693" v="301" actId="1076"/>
          <ac:picMkLst>
            <pc:docMk/>
            <pc:sldMk cId="560724203" sldId="1204"/>
            <ac:picMk id="75" creationId="{E960FD0F-FCB1-C7B3-DBE0-35C621E43CD0}"/>
          </ac:picMkLst>
        </pc:picChg>
        <pc:picChg chg="mod">
          <ac:chgData name="Juan Francisco Arrazola Herreros" userId="fba8bdff-ab21-4cf3-8678-c2474829fa50" providerId="ADAL" clId="{A0951177-A55F-4969-828E-37A10694EFEE}" dt="2022-11-23T22:25:55.693" v="301" actId="1076"/>
          <ac:picMkLst>
            <pc:docMk/>
            <pc:sldMk cId="560724203" sldId="1204"/>
            <ac:picMk id="76" creationId="{CB8DAE3D-1F44-CECA-5972-5FA396EF8BD5}"/>
          </ac:picMkLst>
        </pc:picChg>
        <pc:picChg chg="mod">
          <ac:chgData name="Juan Francisco Arrazola Herreros" userId="fba8bdff-ab21-4cf3-8678-c2474829fa50" providerId="ADAL" clId="{A0951177-A55F-4969-828E-37A10694EFEE}" dt="2022-11-23T22:25:55.693" v="301" actId="1076"/>
          <ac:picMkLst>
            <pc:docMk/>
            <pc:sldMk cId="560724203" sldId="1204"/>
            <ac:picMk id="77" creationId="{22263B1B-B945-88C0-3E8C-D08AA16A6D1D}"/>
          </ac:picMkLst>
        </pc:picChg>
        <pc:picChg chg="mod">
          <ac:chgData name="Juan Francisco Arrazola Herreros" userId="fba8bdff-ab21-4cf3-8678-c2474829fa50" providerId="ADAL" clId="{A0951177-A55F-4969-828E-37A10694EFEE}" dt="2022-11-23T22:25:55.693" v="301" actId="1076"/>
          <ac:picMkLst>
            <pc:docMk/>
            <pc:sldMk cId="560724203" sldId="1204"/>
            <ac:picMk id="79" creationId="{42BBEEE7-0A87-854D-26FF-208CB0BE1C31}"/>
          </ac:picMkLst>
        </pc:picChg>
        <pc:picChg chg="mod">
          <ac:chgData name="Juan Francisco Arrazola Herreros" userId="fba8bdff-ab21-4cf3-8678-c2474829fa50" providerId="ADAL" clId="{A0951177-A55F-4969-828E-37A10694EFEE}" dt="2022-11-23T22:25:55.693" v="301" actId="1076"/>
          <ac:picMkLst>
            <pc:docMk/>
            <pc:sldMk cId="560724203" sldId="1204"/>
            <ac:picMk id="80" creationId="{83120A8C-8FC4-7EDC-C0F2-CDD8D5747901}"/>
          </ac:picMkLst>
        </pc:picChg>
        <pc:picChg chg="mod">
          <ac:chgData name="Juan Francisco Arrazola Herreros" userId="fba8bdff-ab21-4cf3-8678-c2474829fa50" providerId="ADAL" clId="{A0951177-A55F-4969-828E-37A10694EFEE}" dt="2022-11-23T22:25:55.693" v="301" actId="1076"/>
          <ac:picMkLst>
            <pc:docMk/>
            <pc:sldMk cId="560724203" sldId="1204"/>
            <ac:picMk id="81" creationId="{61CA0F2D-DA8E-9675-3A0F-A8F1FDB5C162}"/>
          </ac:picMkLst>
        </pc:picChg>
        <pc:picChg chg="mod">
          <ac:chgData name="Juan Francisco Arrazola Herreros" userId="fba8bdff-ab21-4cf3-8678-c2474829fa50" providerId="ADAL" clId="{A0951177-A55F-4969-828E-37A10694EFEE}" dt="2022-11-23T22:25:55.693" v="301" actId="1076"/>
          <ac:picMkLst>
            <pc:docMk/>
            <pc:sldMk cId="560724203" sldId="1204"/>
            <ac:picMk id="82" creationId="{BECD8218-A62B-6F43-3B95-9D4BB6504CEE}"/>
          </ac:picMkLst>
        </pc:picChg>
        <pc:picChg chg="mod">
          <ac:chgData name="Juan Francisco Arrazola Herreros" userId="fba8bdff-ab21-4cf3-8678-c2474829fa50" providerId="ADAL" clId="{A0951177-A55F-4969-828E-37A10694EFEE}" dt="2022-11-23T22:25:55.693" v="301" actId="1076"/>
          <ac:picMkLst>
            <pc:docMk/>
            <pc:sldMk cId="560724203" sldId="1204"/>
            <ac:picMk id="83" creationId="{BA9FC9F8-D820-B56A-40B6-E2FFFFD7264B}"/>
          </ac:picMkLst>
        </pc:picChg>
        <pc:picChg chg="mod">
          <ac:chgData name="Juan Francisco Arrazola Herreros" userId="fba8bdff-ab21-4cf3-8678-c2474829fa50" providerId="ADAL" clId="{A0951177-A55F-4969-828E-37A10694EFEE}" dt="2022-11-23T22:25:55.693" v="301" actId="1076"/>
          <ac:picMkLst>
            <pc:docMk/>
            <pc:sldMk cId="560724203" sldId="1204"/>
            <ac:picMk id="84" creationId="{8C46359E-867B-B5AF-4758-3F9653DC0FDF}"/>
          </ac:picMkLst>
        </pc:picChg>
        <pc:picChg chg="mod">
          <ac:chgData name="Juan Francisco Arrazola Herreros" userId="fba8bdff-ab21-4cf3-8678-c2474829fa50" providerId="ADAL" clId="{A0951177-A55F-4969-828E-37A10694EFEE}" dt="2022-11-23T22:25:55.693" v="301" actId="1076"/>
          <ac:picMkLst>
            <pc:docMk/>
            <pc:sldMk cId="560724203" sldId="1204"/>
            <ac:picMk id="85" creationId="{A98B20C9-405A-0B3C-21C9-C96B1DC633F0}"/>
          </ac:picMkLst>
        </pc:picChg>
        <pc:picChg chg="mod">
          <ac:chgData name="Juan Francisco Arrazola Herreros" userId="fba8bdff-ab21-4cf3-8678-c2474829fa50" providerId="ADAL" clId="{A0951177-A55F-4969-828E-37A10694EFEE}" dt="2022-11-23T22:25:55.693" v="301" actId="1076"/>
          <ac:picMkLst>
            <pc:docMk/>
            <pc:sldMk cId="560724203" sldId="1204"/>
            <ac:picMk id="86" creationId="{EC9E005C-312F-AAA7-D27C-9350B49B81B1}"/>
          </ac:picMkLst>
        </pc:picChg>
        <pc:picChg chg="mod">
          <ac:chgData name="Juan Francisco Arrazola Herreros" userId="fba8bdff-ab21-4cf3-8678-c2474829fa50" providerId="ADAL" clId="{A0951177-A55F-4969-828E-37A10694EFEE}" dt="2022-11-23T22:25:55.693" v="301" actId="1076"/>
          <ac:picMkLst>
            <pc:docMk/>
            <pc:sldMk cId="560724203" sldId="1204"/>
            <ac:picMk id="87" creationId="{3174FBBA-552C-3FFD-362B-B239DECB0C60}"/>
          </ac:picMkLst>
        </pc:picChg>
        <pc:picChg chg="mod">
          <ac:chgData name="Juan Francisco Arrazola Herreros" userId="fba8bdff-ab21-4cf3-8678-c2474829fa50" providerId="ADAL" clId="{A0951177-A55F-4969-828E-37A10694EFEE}" dt="2022-11-23T22:25:55.693" v="301" actId="1076"/>
          <ac:picMkLst>
            <pc:docMk/>
            <pc:sldMk cId="560724203" sldId="1204"/>
            <ac:picMk id="88" creationId="{CB9F4610-31F5-5B84-934E-3991F1B9072C}"/>
          </ac:picMkLst>
        </pc:picChg>
        <pc:picChg chg="mod">
          <ac:chgData name="Juan Francisco Arrazola Herreros" userId="fba8bdff-ab21-4cf3-8678-c2474829fa50" providerId="ADAL" clId="{A0951177-A55F-4969-828E-37A10694EFEE}" dt="2022-11-23T22:25:55.693" v="301" actId="1076"/>
          <ac:picMkLst>
            <pc:docMk/>
            <pc:sldMk cId="560724203" sldId="1204"/>
            <ac:picMk id="89" creationId="{17FD5E2A-5E40-D5A5-6F61-E000F48DAE78}"/>
          </ac:picMkLst>
        </pc:picChg>
      </pc:sldChg>
      <pc:sldChg chg="addSp delSp modSp add mod">
        <pc:chgData name="Juan Francisco Arrazola Herreros" userId="fba8bdff-ab21-4cf3-8678-c2474829fa50" providerId="ADAL" clId="{A0951177-A55F-4969-828E-37A10694EFEE}" dt="2022-11-23T22:28:34.540" v="324" actId="14100"/>
        <pc:sldMkLst>
          <pc:docMk/>
          <pc:sldMk cId="3522059143" sldId="1205"/>
        </pc:sldMkLst>
        <pc:picChg chg="del">
          <ac:chgData name="Juan Francisco Arrazola Herreros" userId="fba8bdff-ab21-4cf3-8678-c2474829fa50" providerId="ADAL" clId="{A0951177-A55F-4969-828E-37A10694EFEE}" dt="2022-11-23T22:28:06.804" v="320" actId="478"/>
          <ac:picMkLst>
            <pc:docMk/>
            <pc:sldMk cId="3522059143" sldId="1205"/>
            <ac:picMk id="2" creationId="{F993C028-9029-6570-8965-41B895D030E4}"/>
          </ac:picMkLst>
        </pc:picChg>
        <pc:picChg chg="add mod">
          <ac:chgData name="Juan Francisco Arrazola Herreros" userId="fba8bdff-ab21-4cf3-8678-c2474829fa50" providerId="ADAL" clId="{A0951177-A55F-4969-828E-37A10694EFEE}" dt="2022-11-23T22:28:34.540" v="324" actId="14100"/>
          <ac:picMkLst>
            <pc:docMk/>
            <pc:sldMk cId="3522059143" sldId="1205"/>
            <ac:picMk id="4" creationId="{CCEFEE0D-8B8A-8598-E76A-BF7579227636}"/>
          </ac:picMkLst>
        </pc:picChg>
      </pc:sldChg>
    </pc:docChg>
  </pc:docChgLst>
  <pc:docChgLst>
    <pc:chgData name="Juanfran Arrazola" userId="88aec0a94eab9f16" providerId="LiveId" clId="{C4B35D4E-1220-43B7-9AFC-63E56AC1E99A}"/>
    <pc:docChg chg="delSld">
      <pc:chgData name="Juanfran Arrazola" userId="88aec0a94eab9f16" providerId="LiveId" clId="{C4B35D4E-1220-43B7-9AFC-63E56AC1E99A}" dt="2020-03-09T20:19:11.255" v="35" actId="2696"/>
      <pc:docMkLst>
        <pc:docMk/>
      </pc:docMkLst>
      <pc:sldChg chg="del">
        <pc:chgData name="Juanfran Arrazola" userId="88aec0a94eab9f16" providerId="LiveId" clId="{C4B35D4E-1220-43B7-9AFC-63E56AC1E99A}" dt="2020-03-09T20:13:08.593" v="2" actId="2696"/>
        <pc:sldMkLst>
          <pc:docMk/>
          <pc:sldMk cId="1926957352" sldId="316"/>
        </pc:sldMkLst>
      </pc:sldChg>
      <pc:sldChg chg="del">
        <pc:chgData name="Juanfran Arrazola" userId="88aec0a94eab9f16" providerId="LiveId" clId="{C4B35D4E-1220-43B7-9AFC-63E56AC1E99A}" dt="2020-03-09T20:13:07.507" v="1" actId="2696"/>
        <pc:sldMkLst>
          <pc:docMk/>
          <pc:sldMk cId="152710578" sldId="326"/>
        </pc:sldMkLst>
      </pc:sldChg>
      <pc:sldChg chg="del">
        <pc:chgData name="Juanfran Arrazola" userId="88aec0a94eab9f16" providerId="LiveId" clId="{C4B35D4E-1220-43B7-9AFC-63E56AC1E99A}" dt="2020-03-09T20:13:11.435" v="3" actId="2696"/>
        <pc:sldMkLst>
          <pc:docMk/>
          <pc:sldMk cId="649811780" sldId="345"/>
        </pc:sldMkLst>
      </pc:sldChg>
      <pc:sldChg chg="del">
        <pc:chgData name="Juanfran Arrazola" userId="88aec0a94eab9f16" providerId="LiveId" clId="{C4B35D4E-1220-43B7-9AFC-63E56AC1E99A}" dt="2020-03-09T20:13:12.061" v="4" actId="2696"/>
        <pc:sldMkLst>
          <pc:docMk/>
          <pc:sldMk cId="720535966" sldId="346"/>
        </pc:sldMkLst>
      </pc:sldChg>
      <pc:sldChg chg="del">
        <pc:chgData name="Juanfran Arrazola" userId="88aec0a94eab9f16" providerId="LiveId" clId="{C4B35D4E-1220-43B7-9AFC-63E56AC1E99A}" dt="2020-03-09T20:13:12.610" v="5" actId="2696"/>
        <pc:sldMkLst>
          <pc:docMk/>
          <pc:sldMk cId="2205771160" sldId="347"/>
        </pc:sldMkLst>
      </pc:sldChg>
      <pc:sldChg chg="del">
        <pc:chgData name="Juanfran Arrazola" userId="88aec0a94eab9f16" providerId="LiveId" clId="{C4B35D4E-1220-43B7-9AFC-63E56AC1E99A}" dt="2020-03-09T20:13:13.276" v="6" actId="2696"/>
        <pc:sldMkLst>
          <pc:docMk/>
          <pc:sldMk cId="2629760238" sldId="348"/>
        </pc:sldMkLst>
      </pc:sldChg>
      <pc:sldChg chg="del">
        <pc:chgData name="Juanfran Arrazola" userId="88aec0a94eab9f16" providerId="LiveId" clId="{C4B35D4E-1220-43B7-9AFC-63E56AC1E99A}" dt="2020-03-09T20:13:15.440" v="7" actId="2696"/>
        <pc:sldMkLst>
          <pc:docMk/>
          <pc:sldMk cId="3536744068" sldId="349"/>
        </pc:sldMkLst>
      </pc:sldChg>
      <pc:sldChg chg="del">
        <pc:chgData name="Juanfran Arrazola" userId="88aec0a94eab9f16" providerId="LiveId" clId="{C4B35D4E-1220-43B7-9AFC-63E56AC1E99A}" dt="2020-03-09T20:13:16.998" v="9" actId="2696"/>
        <pc:sldMkLst>
          <pc:docMk/>
          <pc:sldMk cId="2476474764" sldId="350"/>
        </pc:sldMkLst>
      </pc:sldChg>
      <pc:sldChg chg="del">
        <pc:chgData name="Juanfran Arrazola" userId="88aec0a94eab9f16" providerId="LiveId" clId="{C4B35D4E-1220-43B7-9AFC-63E56AC1E99A}" dt="2020-03-09T20:18:22.542" v="29" actId="2696"/>
        <pc:sldMkLst>
          <pc:docMk/>
          <pc:sldMk cId="1693141023" sldId="353"/>
        </pc:sldMkLst>
      </pc:sldChg>
      <pc:sldChg chg="del">
        <pc:chgData name="Juanfran Arrazola" userId="88aec0a94eab9f16" providerId="LiveId" clId="{C4B35D4E-1220-43B7-9AFC-63E56AC1E99A}" dt="2020-03-09T20:13:16.188" v="8" actId="2696"/>
        <pc:sldMkLst>
          <pc:docMk/>
          <pc:sldMk cId="2410955254" sldId="356"/>
        </pc:sldMkLst>
      </pc:sldChg>
      <pc:sldChg chg="del">
        <pc:chgData name="Juanfran Arrazola" userId="88aec0a94eab9f16" providerId="LiveId" clId="{C4B35D4E-1220-43B7-9AFC-63E56AC1E99A}" dt="2020-03-09T20:14:44.081" v="10" actId="2696"/>
        <pc:sldMkLst>
          <pc:docMk/>
          <pc:sldMk cId="840536635" sldId="364"/>
        </pc:sldMkLst>
      </pc:sldChg>
      <pc:sldChg chg="del">
        <pc:chgData name="Juanfran Arrazola" userId="88aec0a94eab9f16" providerId="LiveId" clId="{C4B35D4E-1220-43B7-9AFC-63E56AC1E99A}" dt="2020-03-09T20:14:45.191" v="11" actId="2696"/>
        <pc:sldMkLst>
          <pc:docMk/>
          <pc:sldMk cId="1544935253" sldId="369"/>
        </pc:sldMkLst>
      </pc:sldChg>
      <pc:sldChg chg="del">
        <pc:chgData name="Juanfran Arrazola" userId="88aec0a94eab9f16" providerId="LiveId" clId="{C4B35D4E-1220-43B7-9AFC-63E56AC1E99A}" dt="2020-03-09T20:14:47.150" v="12" actId="2696"/>
        <pc:sldMkLst>
          <pc:docMk/>
          <pc:sldMk cId="316910508" sldId="370"/>
        </pc:sldMkLst>
      </pc:sldChg>
      <pc:sldChg chg="del">
        <pc:chgData name="Juanfran Arrazola" userId="88aec0a94eab9f16" providerId="LiveId" clId="{C4B35D4E-1220-43B7-9AFC-63E56AC1E99A}" dt="2020-03-09T20:14:50.745" v="14" actId="2696"/>
        <pc:sldMkLst>
          <pc:docMk/>
          <pc:sldMk cId="2865150582" sldId="371"/>
        </pc:sldMkLst>
      </pc:sldChg>
      <pc:sldChg chg="del">
        <pc:chgData name="Juanfran Arrazola" userId="88aec0a94eab9f16" providerId="LiveId" clId="{C4B35D4E-1220-43B7-9AFC-63E56AC1E99A}" dt="2020-03-09T20:14:52.652" v="15" actId="2696"/>
        <pc:sldMkLst>
          <pc:docMk/>
          <pc:sldMk cId="3208633990" sldId="372"/>
        </pc:sldMkLst>
      </pc:sldChg>
      <pc:sldChg chg="del">
        <pc:chgData name="Juanfran Arrazola" userId="88aec0a94eab9f16" providerId="LiveId" clId="{C4B35D4E-1220-43B7-9AFC-63E56AC1E99A}" dt="2020-03-09T20:15:03.534" v="16" actId="2696"/>
        <pc:sldMkLst>
          <pc:docMk/>
          <pc:sldMk cId="3322611969" sldId="374"/>
        </pc:sldMkLst>
      </pc:sldChg>
      <pc:sldChg chg="del">
        <pc:chgData name="Juanfran Arrazola" userId="88aec0a94eab9f16" providerId="LiveId" clId="{C4B35D4E-1220-43B7-9AFC-63E56AC1E99A}" dt="2020-03-09T20:15:05.631" v="17" actId="2696"/>
        <pc:sldMkLst>
          <pc:docMk/>
          <pc:sldMk cId="2250704430" sldId="375"/>
        </pc:sldMkLst>
      </pc:sldChg>
      <pc:sldChg chg="del">
        <pc:chgData name="Juanfran Arrazola" userId="88aec0a94eab9f16" providerId="LiveId" clId="{C4B35D4E-1220-43B7-9AFC-63E56AC1E99A}" dt="2020-03-09T20:18:51.034" v="31" actId="2696"/>
        <pc:sldMkLst>
          <pc:docMk/>
          <pc:sldMk cId="2196033392" sldId="383"/>
        </pc:sldMkLst>
      </pc:sldChg>
      <pc:sldChg chg="del">
        <pc:chgData name="Juanfran Arrazola" userId="88aec0a94eab9f16" providerId="LiveId" clId="{C4B35D4E-1220-43B7-9AFC-63E56AC1E99A}" dt="2020-03-09T20:18:39.649" v="30" actId="2696"/>
        <pc:sldMkLst>
          <pc:docMk/>
          <pc:sldMk cId="3849536443" sldId="384"/>
        </pc:sldMkLst>
      </pc:sldChg>
      <pc:sldChg chg="del">
        <pc:chgData name="Juanfran Arrazola" userId="88aec0a94eab9f16" providerId="LiveId" clId="{C4B35D4E-1220-43B7-9AFC-63E56AC1E99A}" dt="2020-03-09T20:18:04.342" v="28" actId="2696"/>
        <pc:sldMkLst>
          <pc:docMk/>
          <pc:sldMk cId="1031996090" sldId="391"/>
        </pc:sldMkLst>
      </pc:sldChg>
      <pc:sldChg chg="del">
        <pc:chgData name="Juanfran Arrazola" userId="88aec0a94eab9f16" providerId="LiveId" clId="{C4B35D4E-1220-43B7-9AFC-63E56AC1E99A}" dt="2020-03-09T20:18:01.586" v="26" actId="2696"/>
        <pc:sldMkLst>
          <pc:docMk/>
          <pc:sldMk cId="3897142247" sldId="394"/>
        </pc:sldMkLst>
      </pc:sldChg>
      <pc:sldChg chg="del">
        <pc:chgData name="Juanfran Arrazola" userId="88aec0a94eab9f16" providerId="LiveId" clId="{C4B35D4E-1220-43B7-9AFC-63E56AC1E99A}" dt="2020-03-09T20:18:02.447" v="27" actId="2696"/>
        <pc:sldMkLst>
          <pc:docMk/>
          <pc:sldMk cId="2310110457" sldId="395"/>
        </pc:sldMkLst>
      </pc:sldChg>
      <pc:sldChg chg="del">
        <pc:chgData name="Juanfran Arrazola" userId="88aec0a94eab9f16" providerId="LiveId" clId="{C4B35D4E-1220-43B7-9AFC-63E56AC1E99A}" dt="2020-03-09T20:17:29.175" v="22" actId="2696"/>
        <pc:sldMkLst>
          <pc:docMk/>
          <pc:sldMk cId="3477740826" sldId="403"/>
        </pc:sldMkLst>
      </pc:sldChg>
      <pc:sldChg chg="del">
        <pc:chgData name="Juanfran Arrazola" userId="88aec0a94eab9f16" providerId="LiveId" clId="{C4B35D4E-1220-43B7-9AFC-63E56AC1E99A}" dt="2020-03-09T20:17:33.291" v="23" actId="2696"/>
        <pc:sldMkLst>
          <pc:docMk/>
          <pc:sldMk cId="2482865944" sldId="404"/>
        </pc:sldMkLst>
      </pc:sldChg>
      <pc:sldChg chg="del">
        <pc:chgData name="Juanfran Arrazola" userId="88aec0a94eab9f16" providerId="LiveId" clId="{C4B35D4E-1220-43B7-9AFC-63E56AC1E99A}" dt="2020-03-09T20:17:20.154" v="21" actId="2696"/>
        <pc:sldMkLst>
          <pc:docMk/>
          <pc:sldMk cId="2927279822" sldId="406"/>
        </pc:sldMkLst>
      </pc:sldChg>
      <pc:sldChg chg="del">
        <pc:chgData name="Juanfran Arrazola" userId="88aec0a94eab9f16" providerId="LiveId" clId="{C4B35D4E-1220-43B7-9AFC-63E56AC1E99A}" dt="2020-03-09T20:17:15.444" v="18" actId="2696"/>
        <pc:sldMkLst>
          <pc:docMk/>
          <pc:sldMk cId="3815439817" sldId="407"/>
        </pc:sldMkLst>
      </pc:sldChg>
      <pc:sldChg chg="del">
        <pc:chgData name="Juanfran Arrazola" userId="88aec0a94eab9f16" providerId="LiveId" clId="{C4B35D4E-1220-43B7-9AFC-63E56AC1E99A}" dt="2020-03-09T20:17:17.227" v="20" actId="2696"/>
        <pc:sldMkLst>
          <pc:docMk/>
          <pc:sldMk cId="1553896210" sldId="408"/>
        </pc:sldMkLst>
      </pc:sldChg>
      <pc:sldChg chg="del">
        <pc:chgData name="Juanfran Arrazola" userId="88aec0a94eab9f16" providerId="LiveId" clId="{C4B35D4E-1220-43B7-9AFC-63E56AC1E99A}" dt="2020-03-09T20:17:48.454" v="24" actId="2696"/>
        <pc:sldMkLst>
          <pc:docMk/>
          <pc:sldMk cId="3892708555" sldId="413"/>
        </pc:sldMkLst>
      </pc:sldChg>
      <pc:sldChg chg="del">
        <pc:chgData name="Juanfran Arrazola" userId="88aec0a94eab9f16" providerId="LiveId" clId="{C4B35D4E-1220-43B7-9AFC-63E56AC1E99A}" dt="2020-03-09T20:17:51.221" v="25" actId="2696"/>
        <pc:sldMkLst>
          <pc:docMk/>
          <pc:sldMk cId="2457040052" sldId="414"/>
        </pc:sldMkLst>
      </pc:sldChg>
      <pc:sldChg chg="del">
        <pc:chgData name="Juanfran Arrazola" userId="88aec0a94eab9f16" providerId="LiveId" clId="{C4B35D4E-1220-43B7-9AFC-63E56AC1E99A}" dt="2020-03-09T20:17:16.477" v="19" actId="2696"/>
        <pc:sldMkLst>
          <pc:docMk/>
          <pc:sldMk cId="1353395857" sldId="418"/>
        </pc:sldMkLst>
      </pc:sldChg>
      <pc:sldChg chg="del">
        <pc:chgData name="Juanfran Arrazola" userId="88aec0a94eab9f16" providerId="LiveId" clId="{C4B35D4E-1220-43B7-9AFC-63E56AC1E99A}" dt="2020-03-09T20:13:04.381" v="0" actId="2696"/>
        <pc:sldMkLst>
          <pc:docMk/>
          <pc:sldMk cId="4140904839" sldId="424"/>
        </pc:sldMkLst>
      </pc:sldChg>
      <pc:sldChg chg="del">
        <pc:chgData name="Juanfran Arrazola" userId="88aec0a94eab9f16" providerId="LiveId" clId="{C4B35D4E-1220-43B7-9AFC-63E56AC1E99A}" dt="2020-03-09T20:19:11.255" v="35" actId="2696"/>
        <pc:sldMkLst>
          <pc:docMk/>
          <pc:sldMk cId="1175829551" sldId="427"/>
        </pc:sldMkLst>
      </pc:sldChg>
      <pc:sldChg chg="del">
        <pc:chgData name="Juanfran Arrazola" userId="88aec0a94eab9f16" providerId="LiveId" clId="{C4B35D4E-1220-43B7-9AFC-63E56AC1E99A}" dt="2020-03-09T20:18:53.340" v="33" actId="2696"/>
        <pc:sldMkLst>
          <pc:docMk/>
          <pc:sldMk cId="3641261466" sldId="429"/>
        </pc:sldMkLst>
      </pc:sldChg>
      <pc:sldChg chg="del">
        <pc:chgData name="Juanfran Arrazola" userId="88aec0a94eab9f16" providerId="LiveId" clId="{C4B35D4E-1220-43B7-9AFC-63E56AC1E99A}" dt="2020-03-09T20:18:54.249" v="34" actId="2696"/>
        <pc:sldMkLst>
          <pc:docMk/>
          <pc:sldMk cId="2689615942" sldId="430"/>
        </pc:sldMkLst>
      </pc:sldChg>
      <pc:sldChg chg="del">
        <pc:chgData name="Juanfran Arrazola" userId="88aec0a94eab9f16" providerId="LiveId" clId="{C4B35D4E-1220-43B7-9AFC-63E56AC1E99A}" dt="2020-03-09T20:18:52.267" v="32" actId="2696"/>
        <pc:sldMkLst>
          <pc:docMk/>
          <pc:sldMk cId="3305735395" sldId="431"/>
        </pc:sldMkLst>
      </pc:sldChg>
      <pc:sldChg chg="del">
        <pc:chgData name="Juanfran Arrazola" userId="88aec0a94eab9f16" providerId="LiveId" clId="{C4B35D4E-1220-43B7-9AFC-63E56AC1E99A}" dt="2020-03-09T20:14:49.334" v="13" actId="2696"/>
        <pc:sldMkLst>
          <pc:docMk/>
          <pc:sldMk cId="3432349059" sldId="433"/>
        </pc:sldMkLst>
      </pc:sldChg>
    </pc:docChg>
  </pc:docChgLst>
  <pc:docChgLst>
    <pc:chgData name="Juan Francisco Arrazola Herreros" userId="S::juanfrancisco.arrazola@ms.miteco.es::fba8bdff-ab21-4cf3-8678-c2474829fa50" providerId="AD" clId="Web-{7A6D1F38-5741-42BB-B2D4-15B62841FB60}"/>
    <pc:docChg chg="modSld">
      <pc:chgData name="Juan Francisco Arrazola Herreros" userId="S::juanfrancisco.arrazola@ms.miteco.es::fba8bdff-ab21-4cf3-8678-c2474829fa50" providerId="AD" clId="Web-{7A6D1F38-5741-42BB-B2D4-15B62841FB60}" dt="2021-09-10T07:22:29.774" v="0" actId="1076"/>
      <pc:docMkLst>
        <pc:docMk/>
      </pc:docMkLst>
      <pc:sldChg chg="modSp">
        <pc:chgData name="Juan Francisco Arrazola Herreros" userId="S::juanfrancisco.arrazola@ms.miteco.es::fba8bdff-ab21-4cf3-8678-c2474829fa50" providerId="AD" clId="Web-{7A6D1F38-5741-42BB-B2D4-15B62841FB60}" dt="2021-09-10T07:22:29.774" v="0" actId="1076"/>
        <pc:sldMkLst>
          <pc:docMk/>
          <pc:sldMk cId="1139583627" sldId="498"/>
        </pc:sldMkLst>
        <pc:spChg chg="mod">
          <ac:chgData name="Juan Francisco Arrazola Herreros" userId="S::juanfrancisco.arrazola@ms.miteco.es::fba8bdff-ab21-4cf3-8678-c2474829fa50" providerId="AD" clId="Web-{7A6D1F38-5741-42BB-B2D4-15B62841FB60}" dt="2021-09-10T07:22:29.774" v="0" actId="1076"/>
          <ac:spMkLst>
            <pc:docMk/>
            <pc:sldMk cId="1139583627" sldId="498"/>
            <ac:spMk id="16" creationId="{00000000-0000-0000-0000-000000000000}"/>
          </ac:spMkLst>
        </pc:spChg>
      </pc:sldChg>
    </pc:docChg>
  </pc:docChgLst>
  <pc:docChgLst>
    <pc:chgData name="Juan Francisco Arrazola Herreros" userId="fba8bdff-ab21-4cf3-8678-c2474829fa50" providerId="ADAL" clId="{A3BD6172-1E08-4087-B98E-AE65C0CF310F}"/>
    <pc:docChg chg="custSel addSld delSld modSld">
      <pc:chgData name="Juan Francisco Arrazola Herreros" userId="fba8bdff-ab21-4cf3-8678-c2474829fa50" providerId="ADAL" clId="{A3BD6172-1E08-4087-B98E-AE65C0CF310F}" dt="2022-11-12T20:44:10.237" v="120" actId="27918"/>
      <pc:docMkLst>
        <pc:docMk/>
      </pc:docMkLst>
      <pc:sldChg chg="del">
        <pc:chgData name="Juan Francisco Arrazola Herreros" userId="fba8bdff-ab21-4cf3-8678-c2474829fa50" providerId="ADAL" clId="{A3BD6172-1E08-4087-B98E-AE65C0CF310F}" dt="2022-11-12T20:22:55.686" v="0" actId="47"/>
        <pc:sldMkLst>
          <pc:docMk/>
          <pc:sldMk cId="1699013995" sldId="550"/>
        </pc:sldMkLst>
      </pc:sldChg>
      <pc:sldChg chg="modSp mod">
        <pc:chgData name="Juan Francisco Arrazola Herreros" userId="fba8bdff-ab21-4cf3-8678-c2474829fa50" providerId="ADAL" clId="{A3BD6172-1E08-4087-B98E-AE65C0CF310F}" dt="2022-11-12T20:23:22.050" v="3" actId="108"/>
        <pc:sldMkLst>
          <pc:docMk/>
          <pc:sldMk cId="2401190660" sldId="553"/>
        </pc:sldMkLst>
        <pc:spChg chg="mod">
          <ac:chgData name="Juan Francisco Arrazola Herreros" userId="fba8bdff-ab21-4cf3-8678-c2474829fa50" providerId="ADAL" clId="{A3BD6172-1E08-4087-B98E-AE65C0CF310F}" dt="2022-11-12T20:23:22.050" v="3" actId="108"/>
          <ac:spMkLst>
            <pc:docMk/>
            <pc:sldMk cId="2401190660" sldId="553"/>
            <ac:spMk id="3" creationId="{00000000-0000-0000-0000-000000000000}"/>
          </ac:spMkLst>
        </pc:spChg>
      </pc:sldChg>
      <pc:sldChg chg="addSp delSp modSp mod">
        <pc:chgData name="Juan Francisco Arrazola Herreros" userId="fba8bdff-ab21-4cf3-8678-c2474829fa50" providerId="ADAL" clId="{A3BD6172-1E08-4087-B98E-AE65C0CF310F}" dt="2022-11-12T20:44:10.237" v="120" actId="27918"/>
        <pc:sldMkLst>
          <pc:docMk/>
          <pc:sldMk cId="1601019190" sldId="561"/>
        </pc:sldMkLst>
        <pc:spChg chg="mod">
          <ac:chgData name="Juan Francisco Arrazola Herreros" userId="fba8bdff-ab21-4cf3-8678-c2474829fa50" providerId="ADAL" clId="{A3BD6172-1E08-4087-B98E-AE65C0CF310F}" dt="2022-11-12T20:27:21.335" v="29" actId="1076"/>
          <ac:spMkLst>
            <pc:docMk/>
            <pc:sldMk cId="1601019190" sldId="561"/>
            <ac:spMk id="2" creationId="{00000000-0000-0000-0000-000000000000}"/>
          </ac:spMkLst>
        </pc:spChg>
        <pc:spChg chg="mod">
          <ac:chgData name="Juan Francisco Arrazola Herreros" userId="fba8bdff-ab21-4cf3-8678-c2474829fa50" providerId="ADAL" clId="{A3BD6172-1E08-4087-B98E-AE65C0CF310F}" dt="2022-11-12T20:27:17.559" v="28" actId="1076"/>
          <ac:spMkLst>
            <pc:docMk/>
            <pc:sldMk cId="1601019190" sldId="561"/>
            <ac:spMk id="9" creationId="{00000000-0000-0000-0000-000000000000}"/>
          </ac:spMkLst>
        </pc:spChg>
        <pc:spChg chg="mod">
          <ac:chgData name="Juan Francisco Arrazola Herreros" userId="fba8bdff-ab21-4cf3-8678-c2474829fa50" providerId="ADAL" clId="{A3BD6172-1E08-4087-B98E-AE65C0CF310F}" dt="2022-11-12T20:23:30.225" v="9" actId="20577"/>
          <ac:spMkLst>
            <pc:docMk/>
            <pc:sldMk cId="1601019190" sldId="561"/>
            <ac:spMk id="14" creationId="{00000000-0000-0000-0000-000000000000}"/>
          </ac:spMkLst>
        </pc:spChg>
        <pc:graphicFrameChg chg="del mod">
          <ac:chgData name="Juan Francisco Arrazola Herreros" userId="fba8bdff-ab21-4cf3-8678-c2474829fa50" providerId="ADAL" clId="{A3BD6172-1E08-4087-B98E-AE65C0CF310F}" dt="2022-11-12T20:23:46.841" v="11"/>
          <ac:graphicFrameMkLst>
            <pc:docMk/>
            <pc:sldMk cId="1601019190" sldId="561"/>
            <ac:graphicFrameMk id="3" creationId="{2CB55B85-F64B-58BE-274A-7DD1A8D3D93D}"/>
          </ac:graphicFrameMkLst>
        </pc:graphicFrameChg>
        <pc:graphicFrameChg chg="del">
          <ac:chgData name="Juan Francisco Arrazola Herreros" userId="fba8bdff-ab21-4cf3-8678-c2474829fa50" providerId="ADAL" clId="{A3BD6172-1E08-4087-B98E-AE65C0CF310F}" dt="2022-11-12T20:23:32.463" v="10" actId="478"/>
          <ac:graphicFrameMkLst>
            <pc:docMk/>
            <pc:sldMk cId="1601019190" sldId="561"/>
            <ac:graphicFrameMk id="4" creationId="{7B3A9E1E-0CDB-8ED9-167C-D843ABDF031F}"/>
          </ac:graphicFrameMkLst>
        </pc:graphicFrameChg>
        <pc:graphicFrameChg chg="add mod">
          <ac:chgData name="Juan Francisco Arrazola Herreros" userId="fba8bdff-ab21-4cf3-8678-c2474829fa50" providerId="ADAL" clId="{A3BD6172-1E08-4087-B98E-AE65C0CF310F}" dt="2022-11-12T20:28:07.327" v="36"/>
          <ac:graphicFrameMkLst>
            <pc:docMk/>
            <pc:sldMk cId="1601019190" sldId="561"/>
            <ac:graphicFrameMk id="5" creationId="{A66A8990-F623-026F-E39D-069671E59240}"/>
          </ac:graphicFrameMkLst>
        </pc:graphicFrameChg>
      </pc:sldChg>
      <pc:sldChg chg="addSp delSp modSp mod">
        <pc:chgData name="Juan Francisco Arrazola Herreros" userId="fba8bdff-ab21-4cf3-8678-c2474829fa50" providerId="ADAL" clId="{A3BD6172-1E08-4087-B98E-AE65C0CF310F}" dt="2022-11-12T20:37:47.465" v="90" actId="20577"/>
        <pc:sldMkLst>
          <pc:docMk/>
          <pc:sldMk cId="1922936600" sldId="562"/>
        </pc:sldMkLst>
        <pc:spChg chg="mod">
          <ac:chgData name="Juan Francisco Arrazola Herreros" userId="fba8bdff-ab21-4cf3-8678-c2474829fa50" providerId="ADAL" clId="{A3BD6172-1E08-4087-B98E-AE65C0CF310F}" dt="2022-11-12T20:29:59.775" v="42" actId="1076"/>
          <ac:spMkLst>
            <pc:docMk/>
            <pc:sldMk cId="1922936600" sldId="562"/>
            <ac:spMk id="9" creationId="{00000000-0000-0000-0000-000000000000}"/>
          </ac:spMkLst>
        </pc:spChg>
        <pc:spChg chg="mod">
          <ac:chgData name="Juan Francisco Arrazola Herreros" userId="fba8bdff-ab21-4cf3-8678-c2474829fa50" providerId="ADAL" clId="{A3BD6172-1E08-4087-B98E-AE65C0CF310F}" dt="2022-11-12T20:37:47.465" v="90" actId="20577"/>
          <ac:spMkLst>
            <pc:docMk/>
            <pc:sldMk cId="1922936600" sldId="562"/>
            <ac:spMk id="14" creationId="{00000000-0000-0000-0000-000000000000}"/>
          </ac:spMkLst>
        </pc:spChg>
        <pc:graphicFrameChg chg="add mod">
          <ac:chgData name="Juan Francisco Arrazola Herreros" userId="fba8bdff-ab21-4cf3-8678-c2474829fa50" providerId="ADAL" clId="{A3BD6172-1E08-4087-B98E-AE65C0CF310F}" dt="2022-11-12T20:37:37.765" v="69" actId="1076"/>
          <ac:graphicFrameMkLst>
            <pc:docMk/>
            <pc:sldMk cId="1922936600" sldId="562"/>
            <ac:graphicFrameMk id="2" creationId="{E2094041-F76B-9807-DAEC-586B87C6E9B5}"/>
          </ac:graphicFrameMkLst>
        </pc:graphicFrameChg>
        <pc:graphicFrameChg chg="add mod">
          <ac:chgData name="Juan Francisco Arrazola Herreros" userId="fba8bdff-ab21-4cf3-8678-c2474829fa50" providerId="ADAL" clId="{A3BD6172-1E08-4087-B98E-AE65C0CF310F}" dt="2022-11-12T20:37:27.077" v="66"/>
          <ac:graphicFrameMkLst>
            <pc:docMk/>
            <pc:sldMk cId="1922936600" sldId="562"/>
            <ac:graphicFrameMk id="3" creationId="{991496FD-B6BB-4AF0-1241-E225013DB4AA}"/>
          </ac:graphicFrameMkLst>
        </pc:graphicFrameChg>
        <pc:graphicFrameChg chg="del">
          <ac:chgData name="Juan Francisco Arrazola Herreros" userId="fba8bdff-ab21-4cf3-8678-c2474829fa50" providerId="ADAL" clId="{A3BD6172-1E08-4087-B98E-AE65C0CF310F}" dt="2022-11-12T20:29:36.549" v="37" actId="478"/>
          <ac:graphicFrameMkLst>
            <pc:docMk/>
            <pc:sldMk cId="1922936600" sldId="562"/>
            <ac:graphicFrameMk id="7" creationId="{00000000-0000-0000-0000-000000000000}"/>
          </ac:graphicFrameMkLst>
        </pc:graphicFrameChg>
      </pc:sldChg>
      <pc:sldChg chg="addSp delSp modSp add mod">
        <pc:chgData name="Juan Francisco Arrazola Herreros" userId="fba8bdff-ab21-4cf3-8678-c2474829fa50" providerId="ADAL" clId="{A3BD6172-1E08-4087-B98E-AE65C0CF310F}" dt="2022-11-12T20:43:58.628" v="119" actId="1076"/>
        <pc:sldMkLst>
          <pc:docMk/>
          <pc:sldMk cId="2609514347" sldId="563"/>
        </pc:sldMkLst>
        <pc:spChg chg="mod">
          <ac:chgData name="Juan Francisco Arrazola Herreros" userId="fba8bdff-ab21-4cf3-8678-c2474829fa50" providerId="ADAL" clId="{A3BD6172-1E08-4087-B98E-AE65C0CF310F}" dt="2022-11-12T20:43:58.628" v="119" actId="1076"/>
          <ac:spMkLst>
            <pc:docMk/>
            <pc:sldMk cId="2609514347" sldId="563"/>
            <ac:spMk id="2" creationId="{00000000-0000-0000-0000-000000000000}"/>
          </ac:spMkLst>
        </pc:spChg>
        <pc:spChg chg="mod">
          <ac:chgData name="Juan Francisco Arrazola Herreros" userId="fba8bdff-ab21-4cf3-8678-c2474829fa50" providerId="ADAL" clId="{A3BD6172-1E08-4087-B98E-AE65C0CF310F}" dt="2022-11-12T20:43:13.653" v="111" actId="1076"/>
          <ac:spMkLst>
            <pc:docMk/>
            <pc:sldMk cId="2609514347" sldId="563"/>
            <ac:spMk id="9" creationId="{00000000-0000-0000-0000-000000000000}"/>
          </ac:spMkLst>
        </pc:spChg>
        <pc:graphicFrameChg chg="add mod modGraphic">
          <ac:chgData name="Juan Francisco Arrazola Herreros" userId="fba8bdff-ab21-4cf3-8678-c2474829fa50" providerId="ADAL" clId="{A3BD6172-1E08-4087-B98E-AE65C0CF310F}" dt="2022-11-12T20:43:24.004" v="113" actId="1076"/>
          <ac:graphicFrameMkLst>
            <pc:docMk/>
            <pc:sldMk cId="2609514347" sldId="563"/>
            <ac:graphicFrameMk id="3" creationId="{1C58A8FF-09DC-D357-5196-2CDE85829AED}"/>
          </ac:graphicFrameMkLst>
        </pc:graphicFrameChg>
        <pc:graphicFrameChg chg="del">
          <ac:chgData name="Juan Francisco Arrazola Herreros" userId="fba8bdff-ab21-4cf3-8678-c2474829fa50" providerId="ADAL" clId="{A3BD6172-1E08-4087-B98E-AE65C0CF310F}" dt="2022-11-12T20:39:26.753" v="92" actId="478"/>
          <ac:graphicFrameMkLst>
            <pc:docMk/>
            <pc:sldMk cId="2609514347" sldId="563"/>
            <ac:graphicFrameMk id="5" creationId="{A66A8990-F623-026F-E39D-069671E59240}"/>
          </ac:graphicFrameMkLst>
        </pc:graphicFrameChg>
      </pc:sldChg>
    </pc:docChg>
  </pc:docChgLst>
  <pc:docChgLst>
    <pc:chgData name="Juan Francisco Arrazola Herreros" userId="fba8bdff-ab21-4cf3-8678-c2474829fa50" providerId="ADAL" clId="{6DE81D9A-9B9B-4037-9931-BD23A7795F17}"/>
    <pc:docChg chg="undo custSel addSld delSld modSld sldOrd">
      <pc:chgData name="Juan Francisco Arrazola Herreros" userId="fba8bdff-ab21-4cf3-8678-c2474829fa50" providerId="ADAL" clId="{6DE81D9A-9B9B-4037-9931-BD23A7795F17}" dt="2023-03-08T15:26:11.799" v="572" actId="1076"/>
      <pc:docMkLst>
        <pc:docMk/>
      </pc:docMkLst>
      <pc:sldChg chg="del">
        <pc:chgData name="Juan Francisco Arrazola Herreros" userId="fba8bdff-ab21-4cf3-8678-c2474829fa50" providerId="ADAL" clId="{6DE81D9A-9B9B-4037-9931-BD23A7795F17}" dt="2023-03-08T12:22:30.429" v="125" actId="47"/>
        <pc:sldMkLst>
          <pc:docMk/>
          <pc:sldMk cId="2750046778" sldId="437"/>
        </pc:sldMkLst>
      </pc:sldChg>
      <pc:sldChg chg="modSp mod">
        <pc:chgData name="Juan Francisco Arrazola Herreros" userId="fba8bdff-ab21-4cf3-8678-c2474829fa50" providerId="ADAL" clId="{6DE81D9A-9B9B-4037-9931-BD23A7795F17}" dt="2023-03-08T12:20:57.146" v="65" actId="1076"/>
        <pc:sldMkLst>
          <pc:docMk/>
          <pc:sldMk cId="1012082256" sldId="494"/>
        </pc:sldMkLst>
        <pc:spChg chg="mod">
          <ac:chgData name="Juan Francisco Arrazola Herreros" userId="fba8bdff-ab21-4cf3-8678-c2474829fa50" providerId="ADAL" clId="{6DE81D9A-9B9B-4037-9931-BD23A7795F17}" dt="2023-03-08T12:20:57.146" v="65" actId="1076"/>
          <ac:spMkLst>
            <pc:docMk/>
            <pc:sldMk cId="1012082256" sldId="494"/>
            <ac:spMk id="5" creationId="{00000000-0000-0000-0000-000000000000}"/>
          </ac:spMkLst>
        </pc:spChg>
        <pc:spChg chg="mod">
          <ac:chgData name="Juan Francisco Arrazola Herreros" userId="fba8bdff-ab21-4cf3-8678-c2474829fa50" providerId="ADAL" clId="{6DE81D9A-9B9B-4037-9931-BD23A7795F17}" dt="2023-03-08T12:20:51.162" v="64" actId="20577"/>
          <ac:spMkLst>
            <pc:docMk/>
            <pc:sldMk cId="1012082256" sldId="494"/>
            <ac:spMk id="18" creationId="{00000000-0000-0000-0000-000000000000}"/>
          </ac:spMkLst>
        </pc:spChg>
      </pc:sldChg>
      <pc:sldChg chg="modSp add del mod">
        <pc:chgData name="Juan Francisco Arrazola Herreros" userId="fba8bdff-ab21-4cf3-8678-c2474829fa50" providerId="ADAL" clId="{6DE81D9A-9B9B-4037-9931-BD23A7795F17}" dt="2023-03-08T12:54:32.386" v="178" actId="47"/>
        <pc:sldMkLst>
          <pc:docMk/>
          <pc:sldMk cId="897468312" sldId="529"/>
        </pc:sldMkLst>
        <pc:spChg chg="mod">
          <ac:chgData name="Juan Francisco Arrazola Herreros" userId="fba8bdff-ab21-4cf3-8678-c2474829fa50" providerId="ADAL" clId="{6DE81D9A-9B9B-4037-9931-BD23A7795F17}" dt="2023-03-08T12:22:13.702" v="113"/>
          <ac:spMkLst>
            <pc:docMk/>
            <pc:sldMk cId="897468312" sldId="529"/>
            <ac:spMk id="14" creationId="{00000000-0000-0000-0000-000000000000}"/>
          </ac:spMkLst>
        </pc:spChg>
      </pc:sldChg>
      <pc:sldChg chg="del">
        <pc:chgData name="Juan Francisco Arrazola Herreros" userId="fba8bdff-ab21-4cf3-8678-c2474829fa50" providerId="ADAL" clId="{6DE81D9A-9B9B-4037-9931-BD23A7795F17}" dt="2023-03-08T12:21:18.354" v="75" actId="47"/>
        <pc:sldMkLst>
          <pc:docMk/>
          <pc:sldMk cId="1888590651" sldId="530"/>
        </pc:sldMkLst>
      </pc:sldChg>
      <pc:sldChg chg="addSp delSp modSp del mod">
        <pc:chgData name="Juan Francisco Arrazola Herreros" userId="fba8bdff-ab21-4cf3-8678-c2474829fa50" providerId="ADAL" clId="{6DE81D9A-9B9B-4037-9931-BD23A7795F17}" dt="2023-03-08T15:16:43.741" v="530" actId="47"/>
        <pc:sldMkLst>
          <pc:docMk/>
          <pc:sldMk cId="1228007228" sldId="532"/>
        </pc:sldMkLst>
        <pc:spChg chg="mod">
          <ac:chgData name="Juan Francisco Arrazola Herreros" userId="fba8bdff-ab21-4cf3-8678-c2474829fa50" providerId="ADAL" clId="{6DE81D9A-9B9B-4037-9931-BD23A7795F17}" dt="2023-03-08T12:21:33.799" v="99" actId="20577"/>
          <ac:spMkLst>
            <pc:docMk/>
            <pc:sldMk cId="1228007228" sldId="532"/>
            <ac:spMk id="14" creationId="{00000000-0000-0000-0000-000000000000}"/>
          </ac:spMkLst>
        </pc:spChg>
        <pc:picChg chg="add mod">
          <ac:chgData name="Juan Francisco Arrazola Herreros" userId="fba8bdff-ab21-4cf3-8678-c2474829fa50" providerId="ADAL" clId="{6DE81D9A-9B9B-4037-9931-BD23A7795F17}" dt="2023-03-08T12:54:29.108" v="177"/>
          <ac:picMkLst>
            <pc:docMk/>
            <pc:sldMk cId="1228007228" sldId="532"/>
            <ac:picMk id="2" creationId="{EE0303AC-BD4B-1EF3-88B4-E5F481681FE9}"/>
          </ac:picMkLst>
        </pc:picChg>
        <pc:picChg chg="del">
          <ac:chgData name="Juan Francisco Arrazola Herreros" userId="fba8bdff-ab21-4cf3-8678-c2474829fa50" providerId="ADAL" clId="{6DE81D9A-9B9B-4037-9931-BD23A7795F17}" dt="2023-03-08T12:54:24.818" v="176" actId="478"/>
          <ac:picMkLst>
            <pc:docMk/>
            <pc:sldMk cId="1228007228" sldId="532"/>
            <ac:picMk id="5" creationId="{00000000-0000-0000-0000-000000000000}"/>
          </ac:picMkLst>
        </pc:picChg>
      </pc:sldChg>
      <pc:sldChg chg="del">
        <pc:chgData name="Juan Francisco Arrazola Herreros" userId="fba8bdff-ab21-4cf3-8678-c2474829fa50" providerId="ADAL" clId="{6DE81D9A-9B9B-4037-9931-BD23A7795F17}" dt="2023-03-08T12:21:09.673" v="74" actId="47"/>
        <pc:sldMkLst>
          <pc:docMk/>
          <pc:sldMk cId="2608218443" sldId="538"/>
        </pc:sldMkLst>
      </pc:sldChg>
      <pc:sldChg chg="del">
        <pc:chgData name="Juan Francisco Arrazola Herreros" userId="fba8bdff-ab21-4cf3-8678-c2474829fa50" providerId="ADAL" clId="{6DE81D9A-9B9B-4037-9931-BD23A7795F17}" dt="2023-03-08T12:22:16.310" v="115" actId="47"/>
        <pc:sldMkLst>
          <pc:docMk/>
          <pc:sldMk cId="139037518" sldId="539"/>
        </pc:sldMkLst>
      </pc:sldChg>
      <pc:sldChg chg="del">
        <pc:chgData name="Juan Francisco Arrazola Herreros" userId="fba8bdff-ab21-4cf3-8678-c2474829fa50" providerId="ADAL" clId="{6DE81D9A-9B9B-4037-9931-BD23A7795F17}" dt="2023-03-08T12:22:26.641" v="120" actId="47"/>
        <pc:sldMkLst>
          <pc:docMk/>
          <pc:sldMk cId="2188715829" sldId="540"/>
        </pc:sldMkLst>
      </pc:sldChg>
      <pc:sldChg chg="del">
        <pc:chgData name="Juan Francisco Arrazola Herreros" userId="fba8bdff-ab21-4cf3-8678-c2474829fa50" providerId="ADAL" clId="{6DE81D9A-9B9B-4037-9931-BD23A7795F17}" dt="2023-03-08T12:21:06.805" v="73" actId="47"/>
        <pc:sldMkLst>
          <pc:docMk/>
          <pc:sldMk cId="3769616957" sldId="552"/>
        </pc:sldMkLst>
      </pc:sldChg>
      <pc:sldChg chg="delSp modSp add mod">
        <pc:chgData name="Juan Francisco Arrazola Herreros" userId="fba8bdff-ab21-4cf3-8678-c2474829fa50" providerId="ADAL" clId="{6DE81D9A-9B9B-4037-9931-BD23A7795F17}" dt="2023-03-08T14:32:56.177" v="234" actId="113"/>
        <pc:sldMkLst>
          <pc:docMk/>
          <pc:sldMk cId="2609514347" sldId="563"/>
        </pc:sldMkLst>
        <pc:spChg chg="del">
          <ac:chgData name="Juan Francisco Arrazola Herreros" userId="fba8bdff-ab21-4cf3-8678-c2474829fa50" providerId="ADAL" clId="{6DE81D9A-9B9B-4037-9931-BD23A7795F17}" dt="2023-03-08T14:32:48.239" v="231" actId="478"/>
          <ac:spMkLst>
            <pc:docMk/>
            <pc:sldMk cId="2609514347" sldId="563"/>
            <ac:spMk id="2" creationId="{00000000-0000-0000-0000-000000000000}"/>
          </ac:spMkLst>
        </pc:spChg>
        <pc:spChg chg="mod">
          <ac:chgData name="Juan Francisco Arrazola Herreros" userId="fba8bdff-ab21-4cf3-8678-c2474829fa50" providerId="ADAL" clId="{6DE81D9A-9B9B-4037-9931-BD23A7795F17}" dt="2023-03-08T14:32:56.177" v="234" actId="113"/>
          <ac:spMkLst>
            <pc:docMk/>
            <pc:sldMk cId="2609514347" sldId="563"/>
            <ac:spMk id="9" creationId="{00000000-0000-0000-0000-000000000000}"/>
          </ac:spMkLst>
        </pc:spChg>
        <pc:graphicFrameChg chg="mod">
          <ac:chgData name="Juan Francisco Arrazola Herreros" userId="fba8bdff-ab21-4cf3-8678-c2474829fa50" providerId="ADAL" clId="{6DE81D9A-9B9B-4037-9931-BD23A7795F17}" dt="2023-03-08T14:32:51.934" v="232" actId="1076"/>
          <ac:graphicFrameMkLst>
            <pc:docMk/>
            <pc:sldMk cId="2609514347" sldId="563"/>
            <ac:graphicFrameMk id="3" creationId="{1C58A8FF-09DC-D357-5196-2CDE85829AED}"/>
          </ac:graphicFrameMkLst>
        </pc:graphicFrameChg>
      </pc:sldChg>
      <pc:sldChg chg="add">
        <pc:chgData name="Juan Francisco Arrazola Herreros" userId="fba8bdff-ab21-4cf3-8678-c2474829fa50" providerId="ADAL" clId="{6DE81D9A-9B9B-4037-9931-BD23A7795F17}" dt="2023-03-08T12:27:39.151" v="146"/>
        <pc:sldMkLst>
          <pc:docMk/>
          <pc:sldMk cId="2071952047" sldId="568"/>
        </pc:sldMkLst>
      </pc:sldChg>
      <pc:sldChg chg="del">
        <pc:chgData name="Juan Francisco Arrazola Herreros" userId="fba8bdff-ab21-4cf3-8678-c2474829fa50" providerId="ADAL" clId="{6DE81D9A-9B9B-4037-9931-BD23A7795F17}" dt="2023-03-08T12:22:17.429" v="116" actId="47"/>
        <pc:sldMkLst>
          <pc:docMk/>
          <pc:sldMk cId="1509493813" sldId="586"/>
        </pc:sldMkLst>
      </pc:sldChg>
      <pc:sldChg chg="del">
        <pc:chgData name="Juan Francisco Arrazola Herreros" userId="fba8bdff-ab21-4cf3-8678-c2474829fa50" providerId="ADAL" clId="{6DE81D9A-9B9B-4037-9931-BD23A7795F17}" dt="2023-03-08T12:24:34.880" v="144" actId="47"/>
        <pc:sldMkLst>
          <pc:docMk/>
          <pc:sldMk cId="2001784862" sldId="594"/>
        </pc:sldMkLst>
      </pc:sldChg>
      <pc:sldChg chg="del ord">
        <pc:chgData name="Juan Francisco Arrazola Herreros" userId="fba8bdff-ab21-4cf3-8678-c2474829fa50" providerId="ADAL" clId="{6DE81D9A-9B9B-4037-9931-BD23A7795F17}" dt="2023-03-08T12:27:50.720" v="147" actId="47"/>
        <pc:sldMkLst>
          <pc:docMk/>
          <pc:sldMk cId="3774676849" sldId="604"/>
        </pc:sldMkLst>
      </pc:sldChg>
      <pc:sldChg chg="del">
        <pc:chgData name="Juan Francisco Arrazola Herreros" userId="fba8bdff-ab21-4cf3-8678-c2474829fa50" providerId="ADAL" clId="{6DE81D9A-9B9B-4037-9931-BD23A7795F17}" dt="2023-03-08T12:22:34.880" v="130" actId="47"/>
        <pc:sldMkLst>
          <pc:docMk/>
          <pc:sldMk cId="3394205036" sldId="607"/>
        </pc:sldMkLst>
      </pc:sldChg>
      <pc:sldChg chg="del">
        <pc:chgData name="Juan Francisco Arrazola Herreros" userId="fba8bdff-ab21-4cf3-8678-c2474829fa50" providerId="ADAL" clId="{6DE81D9A-9B9B-4037-9931-BD23A7795F17}" dt="2023-03-08T12:22:35.899" v="131" actId="47"/>
        <pc:sldMkLst>
          <pc:docMk/>
          <pc:sldMk cId="3040746198" sldId="608"/>
        </pc:sldMkLst>
      </pc:sldChg>
      <pc:sldChg chg="del">
        <pc:chgData name="Juan Francisco Arrazola Herreros" userId="fba8bdff-ab21-4cf3-8678-c2474829fa50" providerId="ADAL" clId="{6DE81D9A-9B9B-4037-9931-BD23A7795F17}" dt="2023-03-08T12:21:01.553" v="68" actId="47"/>
        <pc:sldMkLst>
          <pc:docMk/>
          <pc:sldMk cId="3109118301" sldId="1185"/>
        </pc:sldMkLst>
      </pc:sldChg>
      <pc:sldChg chg="del">
        <pc:chgData name="Juan Francisco Arrazola Herreros" userId="fba8bdff-ab21-4cf3-8678-c2474829fa50" providerId="ADAL" clId="{6DE81D9A-9B9B-4037-9931-BD23A7795F17}" dt="2023-03-08T12:22:32.420" v="128" actId="47"/>
        <pc:sldMkLst>
          <pc:docMk/>
          <pc:sldMk cId="1093701151" sldId="1187"/>
        </pc:sldMkLst>
      </pc:sldChg>
      <pc:sldChg chg="del">
        <pc:chgData name="Juan Francisco Arrazola Herreros" userId="fba8bdff-ab21-4cf3-8678-c2474829fa50" providerId="ADAL" clId="{6DE81D9A-9B9B-4037-9931-BD23A7795F17}" dt="2023-03-08T12:22:29.796" v="124" actId="47"/>
        <pc:sldMkLst>
          <pc:docMk/>
          <pc:sldMk cId="1126722886" sldId="1188"/>
        </pc:sldMkLst>
      </pc:sldChg>
      <pc:sldChg chg="del">
        <pc:chgData name="Juan Francisco Arrazola Herreros" userId="fba8bdff-ab21-4cf3-8678-c2474829fa50" providerId="ADAL" clId="{6DE81D9A-9B9B-4037-9931-BD23A7795F17}" dt="2023-03-08T12:21:44.834" v="104" actId="47"/>
        <pc:sldMkLst>
          <pc:docMk/>
          <pc:sldMk cId="490094078" sldId="1189"/>
        </pc:sldMkLst>
      </pc:sldChg>
      <pc:sldChg chg="del">
        <pc:chgData name="Juan Francisco Arrazola Herreros" userId="fba8bdff-ab21-4cf3-8678-c2474829fa50" providerId="ADAL" clId="{6DE81D9A-9B9B-4037-9931-BD23A7795F17}" dt="2023-03-08T12:21:44.379" v="103" actId="47"/>
        <pc:sldMkLst>
          <pc:docMk/>
          <pc:sldMk cId="1599746691" sldId="1190"/>
        </pc:sldMkLst>
      </pc:sldChg>
      <pc:sldChg chg="del">
        <pc:chgData name="Juan Francisco Arrazola Herreros" userId="fba8bdff-ab21-4cf3-8678-c2474829fa50" providerId="ADAL" clId="{6DE81D9A-9B9B-4037-9931-BD23A7795F17}" dt="2023-03-08T12:22:25.754" v="118" actId="47"/>
        <pc:sldMkLst>
          <pc:docMk/>
          <pc:sldMk cId="1642135339" sldId="1192"/>
        </pc:sldMkLst>
      </pc:sldChg>
      <pc:sldChg chg="del">
        <pc:chgData name="Juan Francisco Arrazola Herreros" userId="fba8bdff-ab21-4cf3-8678-c2474829fa50" providerId="ADAL" clId="{6DE81D9A-9B9B-4037-9931-BD23A7795F17}" dt="2023-03-08T12:22:29.527" v="123" actId="47"/>
        <pc:sldMkLst>
          <pc:docMk/>
          <pc:sldMk cId="2382220115" sldId="1194"/>
        </pc:sldMkLst>
      </pc:sldChg>
      <pc:sldChg chg="del">
        <pc:chgData name="Juan Francisco Arrazola Herreros" userId="fba8bdff-ab21-4cf3-8678-c2474829fa50" providerId="ADAL" clId="{6DE81D9A-9B9B-4037-9931-BD23A7795F17}" dt="2023-03-08T12:22:28.261" v="121" actId="47"/>
        <pc:sldMkLst>
          <pc:docMk/>
          <pc:sldMk cId="2032287856" sldId="1195"/>
        </pc:sldMkLst>
      </pc:sldChg>
      <pc:sldChg chg="del">
        <pc:chgData name="Juan Francisco Arrazola Herreros" userId="fba8bdff-ab21-4cf3-8678-c2474829fa50" providerId="ADAL" clId="{6DE81D9A-9B9B-4037-9931-BD23A7795F17}" dt="2023-03-08T12:21:45.351" v="105" actId="47"/>
        <pc:sldMkLst>
          <pc:docMk/>
          <pc:sldMk cId="1992736668" sldId="1196"/>
        </pc:sldMkLst>
      </pc:sldChg>
      <pc:sldChg chg="del">
        <pc:chgData name="Juan Francisco Arrazola Herreros" userId="fba8bdff-ab21-4cf3-8678-c2474829fa50" providerId="ADAL" clId="{6DE81D9A-9B9B-4037-9931-BD23A7795F17}" dt="2023-03-08T12:21:45.721" v="106" actId="47"/>
        <pc:sldMkLst>
          <pc:docMk/>
          <pc:sldMk cId="3896504398" sldId="1197"/>
        </pc:sldMkLst>
      </pc:sldChg>
      <pc:sldChg chg="del">
        <pc:chgData name="Juan Francisco Arrazola Herreros" userId="fba8bdff-ab21-4cf3-8678-c2474829fa50" providerId="ADAL" clId="{6DE81D9A-9B9B-4037-9931-BD23A7795F17}" dt="2023-03-08T12:21:53.861" v="112" actId="47"/>
        <pc:sldMkLst>
          <pc:docMk/>
          <pc:sldMk cId="1816392612" sldId="1198"/>
        </pc:sldMkLst>
      </pc:sldChg>
      <pc:sldChg chg="del">
        <pc:chgData name="Juan Francisco Arrazola Herreros" userId="fba8bdff-ab21-4cf3-8678-c2474829fa50" providerId="ADAL" clId="{6DE81D9A-9B9B-4037-9931-BD23A7795F17}" dt="2023-03-08T12:22:30.915" v="126" actId="47"/>
        <pc:sldMkLst>
          <pc:docMk/>
          <pc:sldMk cId="1170144279" sldId="1199"/>
        </pc:sldMkLst>
      </pc:sldChg>
      <pc:sldChg chg="del">
        <pc:chgData name="Juan Francisco Arrazola Herreros" userId="fba8bdff-ab21-4cf3-8678-c2474829fa50" providerId="ADAL" clId="{6DE81D9A-9B9B-4037-9931-BD23A7795F17}" dt="2023-03-08T12:22:31.470" v="127" actId="47"/>
        <pc:sldMkLst>
          <pc:docMk/>
          <pc:sldMk cId="1928439257" sldId="1200"/>
        </pc:sldMkLst>
      </pc:sldChg>
      <pc:sldChg chg="del">
        <pc:chgData name="Juan Francisco Arrazola Herreros" userId="fba8bdff-ab21-4cf3-8678-c2474829fa50" providerId="ADAL" clId="{6DE81D9A-9B9B-4037-9931-BD23A7795F17}" dt="2023-03-08T12:21:04.461" v="71" actId="47"/>
        <pc:sldMkLst>
          <pc:docMk/>
          <pc:sldMk cId="3522059143" sldId="1205"/>
        </pc:sldMkLst>
      </pc:sldChg>
      <pc:sldChg chg="del">
        <pc:chgData name="Juan Francisco Arrazola Herreros" userId="fba8bdff-ab21-4cf3-8678-c2474829fa50" providerId="ADAL" clId="{6DE81D9A-9B9B-4037-9931-BD23A7795F17}" dt="2023-03-08T12:22:25.137" v="117" actId="47"/>
        <pc:sldMkLst>
          <pc:docMk/>
          <pc:sldMk cId="26510479" sldId="1206"/>
        </pc:sldMkLst>
      </pc:sldChg>
      <pc:sldChg chg="del">
        <pc:chgData name="Juan Francisco Arrazola Herreros" userId="fba8bdff-ab21-4cf3-8678-c2474829fa50" providerId="ADAL" clId="{6DE81D9A-9B9B-4037-9931-BD23A7795F17}" dt="2023-03-08T12:20:59.347" v="66" actId="47"/>
        <pc:sldMkLst>
          <pc:docMk/>
          <pc:sldMk cId="2272698824" sldId="1208"/>
        </pc:sldMkLst>
      </pc:sldChg>
      <pc:sldChg chg="del">
        <pc:chgData name="Juan Francisco Arrazola Herreros" userId="fba8bdff-ab21-4cf3-8678-c2474829fa50" providerId="ADAL" clId="{6DE81D9A-9B9B-4037-9931-BD23A7795F17}" dt="2023-03-08T12:21:36.191" v="100" actId="47"/>
        <pc:sldMkLst>
          <pc:docMk/>
          <pc:sldMk cId="1775256819" sldId="1210"/>
        </pc:sldMkLst>
      </pc:sldChg>
      <pc:sldChg chg="del">
        <pc:chgData name="Juan Francisco Arrazola Herreros" userId="fba8bdff-ab21-4cf3-8678-c2474829fa50" providerId="ADAL" clId="{6DE81D9A-9B9B-4037-9931-BD23A7795F17}" dt="2023-03-08T12:22:29.041" v="122" actId="47"/>
        <pc:sldMkLst>
          <pc:docMk/>
          <pc:sldMk cId="2059487273" sldId="1211"/>
        </pc:sldMkLst>
      </pc:sldChg>
      <pc:sldChg chg="del">
        <pc:chgData name="Juan Francisco Arrazola Herreros" userId="fba8bdff-ab21-4cf3-8678-c2474829fa50" providerId="ADAL" clId="{6DE81D9A-9B9B-4037-9931-BD23A7795F17}" dt="2023-03-08T12:22:15.555" v="114" actId="47"/>
        <pc:sldMkLst>
          <pc:docMk/>
          <pc:sldMk cId="3394937703" sldId="1212"/>
        </pc:sldMkLst>
      </pc:sldChg>
      <pc:sldChg chg="del">
        <pc:chgData name="Juan Francisco Arrazola Herreros" userId="fba8bdff-ab21-4cf3-8678-c2474829fa50" providerId="ADAL" clId="{6DE81D9A-9B9B-4037-9931-BD23A7795F17}" dt="2023-03-08T12:21:05.480" v="72" actId="47"/>
        <pc:sldMkLst>
          <pc:docMk/>
          <pc:sldMk cId="3297662062" sldId="1213"/>
        </pc:sldMkLst>
      </pc:sldChg>
      <pc:sldChg chg="del">
        <pc:chgData name="Juan Francisco Arrazola Herreros" userId="fba8bdff-ab21-4cf3-8678-c2474829fa50" providerId="ADAL" clId="{6DE81D9A-9B9B-4037-9931-BD23A7795F17}" dt="2023-03-08T12:21:44.032" v="102" actId="47"/>
        <pc:sldMkLst>
          <pc:docMk/>
          <pc:sldMk cId="3805966944" sldId="1214"/>
        </pc:sldMkLst>
      </pc:sldChg>
      <pc:sldChg chg="delSp modSp del mod">
        <pc:chgData name="Juan Francisco Arrazola Herreros" userId="fba8bdff-ab21-4cf3-8678-c2474829fa50" providerId="ADAL" clId="{6DE81D9A-9B9B-4037-9931-BD23A7795F17}" dt="2023-03-08T12:51:39.365" v="174" actId="47"/>
        <pc:sldMkLst>
          <pc:docMk/>
          <pc:sldMk cId="1781250776" sldId="1215"/>
        </pc:sldMkLst>
        <pc:spChg chg="del">
          <ac:chgData name="Juan Francisco Arrazola Herreros" userId="fba8bdff-ab21-4cf3-8678-c2474829fa50" providerId="ADAL" clId="{6DE81D9A-9B9B-4037-9931-BD23A7795F17}" dt="2023-03-08T12:23:49.909" v="133" actId="478"/>
          <ac:spMkLst>
            <pc:docMk/>
            <pc:sldMk cId="1781250776" sldId="1215"/>
            <ac:spMk id="7" creationId="{DDF79F2A-2B45-3C4F-F7D6-4603EE05B701}"/>
          </ac:spMkLst>
        </pc:spChg>
        <pc:picChg chg="mod">
          <ac:chgData name="Juan Francisco Arrazola Herreros" userId="fba8bdff-ab21-4cf3-8678-c2474829fa50" providerId="ADAL" clId="{6DE81D9A-9B9B-4037-9931-BD23A7795F17}" dt="2023-03-08T12:23:58.186" v="138" actId="1076"/>
          <ac:picMkLst>
            <pc:docMk/>
            <pc:sldMk cId="1781250776" sldId="1215"/>
            <ac:picMk id="13" creationId="{BBEEABF7-3885-44A3-3C8E-6FB2CEE39C72}"/>
          </ac:picMkLst>
        </pc:picChg>
        <pc:picChg chg="del">
          <ac:chgData name="Juan Francisco Arrazola Herreros" userId="fba8bdff-ab21-4cf3-8678-c2474829fa50" providerId="ADAL" clId="{6DE81D9A-9B9B-4037-9931-BD23A7795F17}" dt="2023-03-08T12:23:46.045" v="132" actId="478"/>
          <ac:picMkLst>
            <pc:docMk/>
            <pc:sldMk cId="1781250776" sldId="1215"/>
            <ac:picMk id="14" creationId="{836838A5-C6C2-8FD7-5212-39AEC6996E06}"/>
          </ac:picMkLst>
        </pc:picChg>
      </pc:sldChg>
      <pc:sldChg chg="del">
        <pc:chgData name="Juan Francisco Arrazola Herreros" userId="fba8bdff-ab21-4cf3-8678-c2474829fa50" providerId="ADAL" clId="{6DE81D9A-9B9B-4037-9931-BD23A7795F17}" dt="2023-03-08T12:24:14.654" v="139" actId="47"/>
        <pc:sldMkLst>
          <pc:docMk/>
          <pc:sldMk cId="814360153" sldId="1216"/>
        </pc:sldMkLst>
      </pc:sldChg>
      <pc:sldChg chg="del">
        <pc:chgData name="Juan Francisco Arrazola Herreros" userId="fba8bdff-ab21-4cf3-8678-c2474829fa50" providerId="ADAL" clId="{6DE81D9A-9B9B-4037-9931-BD23A7795F17}" dt="2023-03-08T12:22:33.793" v="129" actId="47"/>
        <pc:sldMkLst>
          <pc:docMk/>
          <pc:sldMk cId="858689749" sldId="1217"/>
        </pc:sldMkLst>
      </pc:sldChg>
      <pc:sldChg chg="del">
        <pc:chgData name="Juan Francisco Arrazola Herreros" userId="fba8bdff-ab21-4cf3-8678-c2474829fa50" providerId="ADAL" clId="{6DE81D9A-9B9B-4037-9931-BD23A7795F17}" dt="2023-03-08T12:21:03.497" v="70" actId="47"/>
        <pc:sldMkLst>
          <pc:docMk/>
          <pc:sldMk cId="622878071" sldId="1218"/>
        </pc:sldMkLst>
      </pc:sldChg>
      <pc:sldChg chg="del">
        <pc:chgData name="Juan Francisco Arrazola Herreros" userId="fba8bdff-ab21-4cf3-8678-c2474829fa50" providerId="ADAL" clId="{6DE81D9A-9B9B-4037-9931-BD23A7795F17}" dt="2023-03-08T12:21:02.494" v="69" actId="47"/>
        <pc:sldMkLst>
          <pc:docMk/>
          <pc:sldMk cId="3625908538" sldId="1219"/>
        </pc:sldMkLst>
      </pc:sldChg>
      <pc:sldChg chg="del">
        <pc:chgData name="Juan Francisco Arrazola Herreros" userId="fba8bdff-ab21-4cf3-8678-c2474829fa50" providerId="ADAL" clId="{6DE81D9A-9B9B-4037-9931-BD23A7795F17}" dt="2023-03-08T12:21:39.679" v="101" actId="47"/>
        <pc:sldMkLst>
          <pc:docMk/>
          <pc:sldMk cId="1418444062" sldId="1220"/>
        </pc:sldMkLst>
      </pc:sldChg>
      <pc:sldChg chg="del">
        <pc:chgData name="Juan Francisco Arrazola Herreros" userId="fba8bdff-ab21-4cf3-8678-c2474829fa50" providerId="ADAL" clId="{6DE81D9A-9B9B-4037-9931-BD23A7795F17}" dt="2023-03-08T12:22:26.102" v="119" actId="47"/>
        <pc:sldMkLst>
          <pc:docMk/>
          <pc:sldMk cId="3898673586" sldId="1221"/>
        </pc:sldMkLst>
      </pc:sldChg>
      <pc:sldChg chg="del">
        <pc:chgData name="Juan Francisco Arrazola Herreros" userId="fba8bdff-ab21-4cf3-8678-c2474829fa50" providerId="ADAL" clId="{6DE81D9A-9B9B-4037-9931-BD23A7795F17}" dt="2023-03-08T12:21:00.234" v="67" actId="47"/>
        <pc:sldMkLst>
          <pc:docMk/>
          <pc:sldMk cId="327138417" sldId="1223"/>
        </pc:sldMkLst>
      </pc:sldChg>
      <pc:sldChg chg="del">
        <pc:chgData name="Juan Francisco Arrazola Herreros" userId="fba8bdff-ab21-4cf3-8678-c2474829fa50" providerId="ADAL" clId="{6DE81D9A-9B9B-4037-9931-BD23A7795F17}" dt="2023-03-08T12:21:46.956" v="109" actId="47"/>
        <pc:sldMkLst>
          <pc:docMk/>
          <pc:sldMk cId="1872024435" sldId="1224"/>
        </pc:sldMkLst>
      </pc:sldChg>
      <pc:sldChg chg="modSp mod">
        <pc:chgData name="Juan Francisco Arrazola Herreros" userId="fba8bdff-ab21-4cf3-8678-c2474829fa50" providerId="ADAL" clId="{6DE81D9A-9B9B-4037-9931-BD23A7795F17}" dt="2023-03-08T12:32:39.441" v="165" actId="14100"/>
        <pc:sldMkLst>
          <pc:docMk/>
          <pc:sldMk cId="3772828924" sldId="1226"/>
        </pc:sldMkLst>
        <pc:graphicFrameChg chg="mod">
          <ac:chgData name="Juan Francisco Arrazola Herreros" userId="fba8bdff-ab21-4cf3-8678-c2474829fa50" providerId="ADAL" clId="{6DE81D9A-9B9B-4037-9931-BD23A7795F17}" dt="2023-03-08T12:32:39.441" v="165" actId="14100"/>
          <ac:graphicFrameMkLst>
            <pc:docMk/>
            <pc:sldMk cId="3772828924" sldId="1226"/>
            <ac:graphicFrameMk id="2" creationId="{8A0D2109-C349-B8D5-1754-07B5769A95EF}"/>
          </ac:graphicFrameMkLst>
        </pc:graphicFrameChg>
      </pc:sldChg>
      <pc:sldChg chg="addSp delSp modSp add del mod">
        <pc:chgData name="Juan Francisco Arrazola Herreros" userId="fba8bdff-ab21-4cf3-8678-c2474829fa50" providerId="ADAL" clId="{6DE81D9A-9B9B-4037-9931-BD23A7795F17}" dt="2023-03-08T12:53:18.774" v="175" actId="47"/>
        <pc:sldMkLst>
          <pc:docMk/>
          <pc:sldMk cId="1311411109" sldId="1227"/>
        </pc:sldMkLst>
        <pc:spChg chg="add del mod">
          <ac:chgData name="Juan Francisco Arrazola Herreros" userId="fba8bdff-ab21-4cf3-8678-c2474829fa50" providerId="ADAL" clId="{6DE81D9A-9B9B-4037-9931-BD23A7795F17}" dt="2023-03-08T12:32:11.915" v="159" actId="478"/>
          <ac:spMkLst>
            <pc:docMk/>
            <pc:sldMk cId="1311411109" sldId="1227"/>
            <ac:spMk id="2" creationId="{56C8FAE8-E90A-7FD6-0E09-B25B336CCCB7}"/>
          </ac:spMkLst>
        </pc:spChg>
        <pc:spChg chg="add del mod">
          <ac:chgData name="Juan Francisco Arrazola Herreros" userId="fba8bdff-ab21-4cf3-8678-c2474829fa50" providerId="ADAL" clId="{6DE81D9A-9B9B-4037-9931-BD23A7795F17}" dt="2023-03-08T12:31:55.246" v="154" actId="478"/>
          <ac:spMkLst>
            <pc:docMk/>
            <pc:sldMk cId="1311411109" sldId="1227"/>
            <ac:spMk id="7" creationId="{4AF57C9A-D439-0375-8C9B-7CC5978DD682}"/>
          </ac:spMkLst>
        </pc:spChg>
        <pc:spChg chg="add del mod">
          <ac:chgData name="Juan Francisco Arrazola Herreros" userId="fba8bdff-ab21-4cf3-8678-c2474829fa50" providerId="ADAL" clId="{6DE81D9A-9B9B-4037-9931-BD23A7795F17}" dt="2023-03-08T12:31:54.197" v="153" actId="478"/>
          <ac:spMkLst>
            <pc:docMk/>
            <pc:sldMk cId="1311411109" sldId="1227"/>
            <ac:spMk id="8" creationId="{D022DC1F-E60A-9B85-A5D6-4810A3BEF685}"/>
          </ac:spMkLst>
        </pc:spChg>
        <pc:spChg chg="add del mod">
          <ac:chgData name="Juan Francisco Arrazola Herreros" userId="fba8bdff-ab21-4cf3-8678-c2474829fa50" providerId="ADAL" clId="{6DE81D9A-9B9B-4037-9931-BD23A7795F17}" dt="2023-03-08T12:31:52.624" v="152" actId="478"/>
          <ac:spMkLst>
            <pc:docMk/>
            <pc:sldMk cId="1311411109" sldId="1227"/>
            <ac:spMk id="9" creationId="{7AF6A292-DA9B-1B6B-4FEF-34F2C2A4B2F0}"/>
          </ac:spMkLst>
        </pc:spChg>
        <pc:graphicFrameChg chg="del">
          <ac:chgData name="Juan Francisco Arrazola Herreros" userId="fba8bdff-ab21-4cf3-8678-c2474829fa50" providerId="ADAL" clId="{6DE81D9A-9B9B-4037-9931-BD23A7795F17}" dt="2023-03-08T12:31:43.119" v="149" actId="478"/>
          <ac:graphicFrameMkLst>
            <pc:docMk/>
            <pc:sldMk cId="1311411109" sldId="1227"/>
            <ac:graphicFrameMk id="3" creationId="{00000000-0000-0000-0000-000000000000}"/>
          </ac:graphicFrameMkLst>
        </pc:graphicFrameChg>
        <pc:graphicFrameChg chg="add mod">
          <ac:chgData name="Juan Francisco Arrazola Herreros" userId="fba8bdff-ab21-4cf3-8678-c2474829fa50" providerId="ADAL" clId="{6DE81D9A-9B9B-4037-9931-BD23A7795F17}" dt="2023-03-08T12:32:17.576" v="162" actId="14100"/>
          <ac:graphicFrameMkLst>
            <pc:docMk/>
            <pc:sldMk cId="1311411109" sldId="1227"/>
            <ac:graphicFrameMk id="5" creationId="{93662391-E8C9-D4CF-6515-584B344EE644}"/>
          </ac:graphicFrameMkLst>
        </pc:graphicFrameChg>
        <pc:graphicFrameChg chg="add mod">
          <ac:chgData name="Juan Francisco Arrazola Herreros" userId="fba8bdff-ab21-4cf3-8678-c2474829fa50" providerId="ADAL" clId="{6DE81D9A-9B9B-4037-9931-BD23A7795F17}" dt="2023-03-08T12:32:08.036" v="157" actId="1076"/>
          <ac:graphicFrameMkLst>
            <pc:docMk/>
            <pc:sldMk cId="1311411109" sldId="1227"/>
            <ac:graphicFrameMk id="6" creationId="{96596E54-02DC-A5D5-6E63-A18FBAE99C0A}"/>
          </ac:graphicFrameMkLst>
        </pc:graphicFrameChg>
        <pc:picChg chg="add del mod">
          <ac:chgData name="Juan Francisco Arrazola Herreros" userId="fba8bdff-ab21-4cf3-8678-c2474829fa50" providerId="ADAL" clId="{6DE81D9A-9B9B-4037-9931-BD23A7795F17}" dt="2023-03-08T12:32:12.780" v="160" actId="478"/>
          <ac:picMkLst>
            <pc:docMk/>
            <pc:sldMk cId="1311411109" sldId="1227"/>
            <ac:picMk id="4" creationId="{3C6E44B3-1B8F-17D3-B50B-AC037BD09A40}"/>
          </ac:picMkLst>
        </pc:picChg>
      </pc:sldChg>
      <pc:sldChg chg="del">
        <pc:chgData name="Juan Francisco Arrazola Herreros" userId="fba8bdff-ab21-4cf3-8678-c2474829fa50" providerId="ADAL" clId="{6DE81D9A-9B9B-4037-9931-BD23A7795F17}" dt="2023-03-08T12:21:46.138" v="107" actId="47"/>
        <pc:sldMkLst>
          <pc:docMk/>
          <pc:sldMk cId="2590838465" sldId="1227"/>
        </pc:sldMkLst>
      </pc:sldChg>
      <pc:sldChg chg="del">
        <pc:chgData name="Juan Francisco Arrazola Herreros" userId="fba8bdff-ab21-4cf3-8678-c2474829fa50" providerId="ADAL" clId="{6DE81D9A-9B9B-4037-9931-BD23A7795F17}" dt="2023-03-08T12:21:46.485" v="108" actId="47"/>
        <pc:sldMkLst>
          <pc:docMk/>
          <pc:sldMk cId="98081604" sldId="1228"/>
        </pc:sldMkLst>
      </pc:sldChg>
      <pc:sldChg chg="addSp delSp modSp add mod">
        <pc:chgData name="Juan Francisco Arrazola Herreros" userId="fba8bdff-ab21-4cf3-8678-c2474829fa50" providerId="ADAL" clId="{6DE81D9A-9B9B-4037-9931-BD23A7795F17}" dt="2023-03-08T14:45:12.868" v="292" actId="1076"/>
        <pc:sldMkLst>
          <pc:docMk/>
          <pc:sldMk cId="2438837236" sldId="1228"/>
        </pc:sldMkLst>
        <pc:picChg chg="add del mod">
          <ac:chgData name="Juan Francisco Arrazola Herreros" userId="fba8bdff-ab21-4cf3-8678-c2474829fa50" providerId="ADAL" clId="{6DE81D9A-9B9B-4037-9931-BD23A7795F17}" dt="2023-03-08T14:45:02.496" v="287" actId="478"/>
          <ac:picMkLst>
            <pc:docMk/>
            <pc:sldMk cId="2438837236" sldId="1228"/>
            <ac:picMk id="3" creationId="{ECDCF8F1-F55C-0B0C-08CB-54DA6CD5C9DC}"/>
          </ac:picMkLst>
        </pc:picChg>
        <pc:picChg chg="add mod">
          <ac:chgData name="Juan Francisco Arrazola Herreros" userId="fba8bdff-ab21-4cf3-8678-c2474829fa50" providerId="ADAL" clId="{6DE81D9A-9B9B-4037-9931-BD23A7795F17}" dt="2023-03-08T14:45:12.868" v="292" actId="1076"/>
          <ac:picMkLst>
            <pc:docMk/>
            <pc:sldMk cId="2438837236" sldId="1228"/>
            <ac:picMk id="4" creationId="{6CAD339B-3446-8741-A26E-D323DDC77D77}"/>
          </ac:picMkLst>
        </pc:picChg>
        <pc:picChg chg="del">
          <ac:chgData name="Juan Francisco Arrazola Herreros" userId="fba8bdff-ab21-4cf3-8678-c2474829fa50" providerId="ADAL" clId="{6DE81D9A-9B9B-4037-9931-BD23A7795F17}" dt="2023-03-08T12:50:48.356" v="167" actId="478"/>
          <ac:picMkLst>
            <pc:docMk/>
            <pc:sldMk cId="2438837236" sldId="1228"/>
            <ac:picMk id="13" creationId="{BBEEABF7-3885-44A3-3C8E-6FB2CEE39C72}"/>
          </ac:picMkLst>
        </pc:picChg>
      </pc:sldChg>
      <pc:sldChg chg="addSp delSp modSp add del mod">
        <pc:chgData name="Juan Francisco Arrazola Herreros" userId="fba8bdff-ab21-4cf3-8678-c2474829fa50" providerId="ADAL" clId="{6DE81D9A-9B9B-4037-9931-BD23A7795F17}" dt="2023-03-08T14:59:22.459" v="368" actId="47"/>
        <pc:sldMkLst>
          <pc:docMk/>
          <pc:sldMk cId="2368589911" sldId="1229"/>
        </pc:sldMkLst>
        <pc:spChg chg="mod">
          <ac:chgData name="Juan Francisco Arrazola Herreros" userId="fba8bdff-ab21-4cf3-8678-c2474829fa50" providerId="ADAL" clId="{6DE81D9A-9B9B-4037-9931-BD23A7795F17}" dt="2023-03-08T14:36:34.946" v="283" actId="20577"/>
          <ac:spMkLst>
            <pc:docMk/>
            <pc:sldMk cId="2368589911" sldId="1229"/>
            <ac:spMk id="3" creationId="{572C2300-93DA-07A8-BEDE-525AB36A885C}"/>
          </ac:spMkLst>
        </pc:spChg>
        <pc:spChg chg="add mod">
          <ac:chgData name="Juan Francisco Arrazola Herreros" userId="fba8bdff-ab21-4cf3-8678-c2474829fa50" providerId="ADAL" clId="{6DE81D9A-9B9B-4037-9931-BD23A7795F17}" dt="2023-03-08T13:12:43.392" v="185"/>
          <ac:spMkLst>
            <pc:docMk/>
            <pc:sldMk cId="2368589911" sldId="1229"/>
            <ac:spMk id="4" creationId="{8755643C-18F0-626A-98D7-3C4E14F2EFE2}"/>
          </ac:spMkLst>
        </pc:spChg>
        <pc:spChg chg="add mod">
          <ac:chgData name="Juan Francisco Arrazola Herreros" userId="fba8bdff-ab21-4cf3-8678-c2474829fa50" providerId="ADAL" clId="{6DE81D9A-9B9B-4037-9931-BD23A7795F17}" dt="2023-03-08T13:12:50.962" v="191"/>
          <ac:spMkLst>
            <pc:docMk/>
            <pc:sldMk cId="2368589911" sldId="1229"/>
            <ac:spMk id="8" creationId="{3FBD4E32-AE3C-BD33-B74F-2FE61BE91604}"/>
          </ac:spMkLst>
        </pc:spChg>
        <pc:spChg chg="del">
          <ac:chgData name="Juan Francisco Arrazola Herreros" userId="fba8bdff-ab21-4cf3-8678-c2474829fa50" providerId="ADAL" clId="{6DE81D9A-9B9B-4037-9931-BD23A7795F17}" dt="2023-03-08T13:12:06.865" v="181" actId="478"/>
          <ac:spMkLst>
            <pc:docMk/>
            <pc:sldMk cId="2368589911" sldId="1229"/>
            <ac:spMk id="9" creationId="{00000000-0000-0000-0000-000000000000}"/>
          </ac:spMkLst>
        </pc:spChg>
        <pc:picChg chg="add mod">
          <ac:chgData name="Juan Francisco Arrazola Herreros" userId="fba8bdff-ab21-4cf3-8678-c2474829fa50" providerId="ADAL" clId="{6DE81D9A-9B9B-4037-9931-BD23A7795F17}" dt="2023-03-08T13:12:43.392" v="185"/>
          <ac:picMkLst>
            <pc:docMk/>
            <pc:sldMk cId="2368589911" sldId="1229"/>
            <ac:picMk id="2" creationId="{80938806-02AB-39B1-2C6B-FC9638DA7E9B}"/>
          </ac:picMkLst>
        </pc:picChg>
        <pc:picChg chg="del">
          <ac:chgData name="Juan Francisco Arrazola Herreros" userId="fba8bdff-ab21-4cf3-8678-c2474829fa50" providerId="ADAL" clId="{6DE81D9A-9B9B-4037-9931-BD23A7795F17}" dt="2023-03-08T13:12:05.447" v="180" actId="478"/>
          <ac:picMkLst>
            <pc:docMk/>
            <pc:sldMk cId="2368589911" sldId="1229"/>
            <ac:picMk id="6" creationId="{00000000-0000-0000-0000-000000000000}"/>
          </ac:picMkLst>
        </pc:picChg>
        <pc:picChg chg="add mod">
          <ac:chgData name="Juan Francisco Arrazola Herreros" userId="fba8bdff-ab21-4cf3-8678-c2474829fa50" providerId="ADAL" clId="{6DE81D9A-9B9B-4037-9931-BD23A7795F17}" dt="2023-03-08T13:12:50.962" v="191"/>
          <ac:picMkLst>
            <pc:docMk/>
            <pc:sldMk cId="2368589911" sldId="1229"/>
            <ac:picMk id="7" creationId="{20941170-79FD-60A6-6051-584A6BE0635F}"/>
          </ac:picMkLst>
        </pc:picChg>
        <pc:picChg chg="add del mod">
          <ac:chgData name="Juan Francisco Arrazola Herreros" userId="fba8bdff-ab21-4cf3-8678-c2474829fa50" providerId="ADAL" clId="{6DE81D9A-9B9B-4037-9931-BD23A7795F17}" dt="2023-03-08T13:15:09.271" v="202" actId="478"/>
          <ac:picMkLst>
            <pc:docMk/>
            <pc:sldMk cId="2368589911" sldId="1229"/>
            <ac:picMk id="10" creationId="{6F4AF3DB-0500-60D5-57B2-AFF717B428F7}"/>
          </ac:picMkLst>
        </pc:picChg>
        <pc:picChg chg="add del mod">
          <ac:chgData name="Juan Francisco Arrazola Herreros" userId="fba8bdff-ab21-4cf3-8678-c2474829fa50" providerId="ADAL" clId="{6DE81D9A-9B9B-4037-9931-BD23A7795F17}" dt="2023-03-08T14:58:02.178" v="358" actId="478"/>
          <ac:picMkLst>
            <pc:docMk/>
            <pc:sldMk cId="2368589911" sldId="1229"/>
            <ac:picMk id="11" creationId="{1BD33B04-18B9-386B-38AC-5472C862D0B6}"/>
          </ac:picMkLst>
        </pc:picChg>
        <pc:picChg chg="add mod modCrop">
          <ac:chgData name="Juan Francisco Arrazola Herreros" userId="fba8bdff-ab21-4cf3-8678-c2474829fa50" providerId="ADAL" clId="{6DE81D9A-9B9B-4037-9931-BD23A7795F17}" dt="2023-03-08T14:59:00.375" v="367"/>
          <ac:picMkLst>
            <pc:docMk/>
            <pc:sldMk cId="2368589911" sldId="1229"/>
            <ac:picMk id="12" creationId="{DE724CD6-921E-BE23-F4D6-3471F93D5F46}"/>
          </ac:picMkLst>
        </pc:picChg>
      </pc:sldChg>
      <pc:sldChg chg="del">
        <pc:chgData name="Juan Francisco Arrazola Herreros" userId="fba8bdff-ab21-4cf3-8678-c2474829fa50" providerId="ADAL" clId="{6DE81D9A-9B9B-4037-9931-BD23A7795F17}" dt="2023-03-08T12:24:36.585" v="145" actId="47"/>
        <pc:sldMkLst>
          <pc:docMk/>
          <pc:sldMk cId="2927738487" sldId="1229"/>
        </pc:sldMkLst>
      </pc:sldChg>
      <pc:sldChg chg="addSp delSp modSp add del mod">
        <pc:chgData name="Juan Francisco Arrazola Herreros" userId="fba8bdff-ab21-4cf3-8678-c2474829fa50" providerId="ADAL" clId="{6DE81D9A-9B9B-4037-9931-BD23A7795F17}" dt="2023-03-08T14:45:33.476" v="294" actId="47"/>
        <pc:sldMkLst>
          <pc:docMk/>
          <pc:sldMk cId="303490128" sldId="1230"/>
        </pc:sldMkLst>
        <pc:picChg chg="add del mod">
          <ac:chgData name="Juan Francisco Arrazola Herreros" userId="fba8bdff-ab21-4cf3-8678-c2474829fa50" providerId="ADAL" clId="{6DE81D9A-9B9B-4037-9931-BD23A7795F17}" dt="2023-03-08T13:14:50.783" v="201" actId="478"/>
          <ac:picMkLst>
            <pc:docMk/>
            <pc:sldMk cId="303490128" sldId="1230"/>
            <ac:picMk id="2" creationId="{D2E8AAC3-BAC8-6649-E875-23C47264484A}"/>
          </ac:picMkLst>
        </pc:picChg>
        <pc:picChg chg="del mod">
          <ac:chgData name="Juan Francisco Arrazola Herreros" userId="fba8bdff-ab21-4cf3-8678-c2474829fa50" providerId="ADAL" clId="{6DE81D9A-9B9B-4037-9931-BD23A7795F17}" dt="2023-03-08T13:14:43.947" v="197" actId="478"/>
          <ac:picMkLst>
            <pc:docMk/>
            <pc:sldMk cId="303490128" sldId="1230"/>
            <ac:picMk id="10" creationId="{6F4AF3DB-0500-60D5-57B2-AFF717B428F7}"/>
          </ac:picMkLst>
        </pc:picChg>
      </pc:sldChg>
      <pc:sldChg chg="addSp delSp modSp add mod ord modAnim">
        <pc:chgData name="Juan Francisco Arrazola Herreros" userId="fba8bdff-ab21-4cf3-8678-c2474829fa50" providerId="ADAL" clId="{6DE81D9A-9B9B-4037-9931-BD23A7795F17}" dt="2023-03-08T15:26:11.799" v="572" actId="1076"/>
        <pc:sldMkLst>
          <pc:docMk/>
          <pc:sldMk cId="615512036" sldId="1231"/>
        </pc:sldMkLst>
        <pc:spChg chg="add mod">
          <ac:chgData name="Juan Francisco Arrazola Herreros" userId="fba8bdff-ab21-4cf3-8678-c2474829fa50" providerId="ADAL" clId="{6DE81D9A-9B9B-4037-9931-BD23A7795F17}" dt="2023-03-08T15:26:08.384" v="571" actId="1076"/>
          <ac:spMkLst>
            <pc:docMk/>
            <pc:sldMk cId="615512036" sldId="1231"/>
            <ac:spMk id="2" creationId="{256901A1-7696-B56F-AC7C-131AEDB3CBF2}"/>
          </ac:spMkLst>
        </pc:spChg>
        <pc:spChg chg="add mod">
          <ac:chgData name="Juan Francisco Arrazola Herreros" userId="fba8bdff-ab21-4cf3-8678-c2474829fa50" providerId="ADAL" clId="{6DE81D9A-9B9B-4037-9931-BD23A7795F17}" dt="2023-03-08T15:26:08.384" v="571" actId="1076"/>
          <ac:spMkLst>
            <pc:docMk/>
            <pc:sldMk cId="615512036" sldId="1231"/>
            <ac:spMk id="3" creationId="{9F27F474-41BA-CA95-7B8C-C2CAB383B735}"/>
          </ac:spMkLst>
        </pc:spChg>
        <pc:spChg chg="add mod">
          <ac:chgData name="Juan Francisco Arrazola Herreros" userId="fba8bdff-ab21-4cf3-8678-c2474829fa50" providerId="ADAL" clId="{6DE81D9A-9B9B-4037-9931-BD23A7795F17}" dt="2023-03-08T15:26:08.384" v="571" actId="1076"/>
          <ac:spMkLst>
            <pc:docMk/>
            <pc:sldMk cId="615512036" sldId="1231"/>
            <ac:spMk id="4" creationId="{6BDCE345-2462-7719-1595-EBA03B10BF10}"/>
          </ac:spMkLst>
        </pc:spChg>
        <pc:spChg chg="add mod">
          <ac:chgData name="Juan Francisco Arrazola Herreros" userId="fba8bdff-ab21-4cf3-8678-c2474829fa50" providerId="ADAL" clId="{6DE81D9A-9B9B-4037-9931-BD23A7795F17}" dt="2023-03-08T15:26:08.384" v="571" actId="1076"/>
          <ac:spMkLst>
            <pc:docMk/>
            <pc:sldMk cId="615512036" sldId="1231"/>
            <ac:spMk id="6" creationId="{DD2955AE-94BA-67C1-ED70-D171F04E9A08}"/>
          </ac:spMkLst>
        </pc:spChg>
        <pc:spChg chg="add mod">
          <ac:chgData name="Juan Francisco Arrazola Herreros" userId="fba8bdff-ab21-4cf3-8678-c2474829fa50" providerId="ADAL" clId="{6DE81D9A-9B9B-4037-9931-BD23A7795F17}" dt="2023-03-08T15:26:08.384" v="571" actId="1076"/>
          <ac:spMkLst>
            <pc:docMk/>
            <pc:sldMk cId="615512036" sldId="1231"/>
            <ac:spMk id="7" creationId="{30BABA9E-C309-9075-E1E3-2DD40A096EC0}"/>
          </ac:spMkLst>
        </pc:spChg>
        <pc:spChg chg="add mod">
          <ac:chgData name="Juan Francisco Arrazola Herreros" userId="fba8bdff-ab21-4cf3-8678-c2474829fa50" providerId="ADAL" clId="{6DE81D9A-9B9B-4037-9931-BD23A7795F17}" dt="2023-03-08T15:26:08.384" v="571" actId="1076"/>
          <ac:spMkLst>
            <pc:docMk/>
            <pc:sldMk cId="615512036" sldId="1231"/>
            <ac:spMk id="8" creationId="{CA67D619-84BF-1033-6BCC-2A9DDDA64E61}"/>
          </ac:spMkLst>
        </pc:spChg>
        <pc:spChg chg="add mod">
          <ac:chgData name="Juan Francisco Arrazola Herreros" userId="fba8bdff-ab21-4cf3-8678-c2474829fa50" providerId="ADAL" clId="{6DE81D9A-9B9B-4037-9931-BD23A7795F17}" dt="2023-03-08T15:26:08.384" v="571" actId="1076"/>
          <ac:spMkLst>
            <pc:docMk/>
            <pc:sldMk cId="615512036" sldId="1231"/>
            <ac:spMk id="9" creationId="{67319AFF-0E98-0E58-B503-2D6828A8DF16}"/>
          </ac:spMkLst>
        </pc:spChg>
        <pc:spChg chg="add mod">
          <ac:chgData name="Juan Francisco Arrazola Herreros" userId="fba8bdff-ab21-4cf3-8678-c2474829fa50" providerId="ADAL" clId="{6DE81D9A-9B9B-4037-9931-BD23A7795F17}" dt="2023-03-08T15:26:08.384" v="571" actId="1076"/>
          <ac:spMkLst>
            <pc:docMk/>
            <pc:sldMk cId="615512036" sldId="1231"/>
            <ac:spMk id="11" creationId="{1AB8611F-F6F4-0363-2DA0-3CBB80CB1395}"/>
          </ac:spMkLst>
        </pc:spChg>
        <pc:spChg chg="mod">
          <ac:chgData name="Juan Francisco Arrazola Herreros" userId="fba8bdff-ab21-4cf3-8678-c2474829fa50" providerId="ADAL" clId="{6DE81D9A-9B9B-4037-9931-BD23A7795F17}" dt="2023-03-08T14:32:36.167" v="228" actId="20577"/>
          <ac:spMkLst>
            <pc:docMk/>
            <pc:sldMk cId="615512036" sldId="1231"/>
            <ac:spMk id="14" creationId="{00000000-0000-0000-0000-000000000000}"/>
          </ac:spMkLst>
        </pc:spChg>
        <pc:spChg chg="add del mod">
          <ac:chgData name="Juan Francisco Arrazola Herreros" userId="fba8bdff-ab21-4cf3-8678-c2474829fa50" providerId="ADAL" clId="{6DE81D9A-9B9B-4037-9931-BD23A7795F17}" dt="2023-03-08T15:12:51.648" v="501" actId="478"/>
          <ac:spMkLst>
            <pc:docMk/>
            <pc:sldMk cId="615512036" sldId="1231"/>
            <ac:spMk id="15" creationId="{545A7C53-DE3B-E778-10E6-F8A0B4FC9777}"/>
          </ac:spMkLst>
        </pc:spChg>
        <pc:spChg chg="add del mod">
          <ac:chgData name="Juan Francisco Arrazola Herreros" userId="fba8bdff-ab21-4cf3-8678-c2474829fa50" providerId="ADAL" clId="{6DE81D9A-9B9B-4037-9931-BD23A7795F17}" dt="2023-03-08T15:14:31.063" v="520" actId="478"/>
          <ac:spMkLst>
            <pc:docMk/>
            <pc:sldMk cId="615512036" sldId="1231"/>
            <ac:spMk id="19" creationId="{705CB99B-1C00-DC90-8A07-DE421E99A16E}"/>
          </ac:spMkLst>
        </pc:spChg>
        <pc:spChg chg="add mod">
          <ac:chgData name="Juan Francisco Arrazola Herreros" userId="fba8bdff-ab21-4cf3-8678-c2474829fa50" providerId="ADAL" clId="{6DE81D9A-9B9B-4037-9931-BD23A7795F17}" dt="2023-03-08T15:15:03.863" v="528" actId="164"/>
          <ac:spMkLst>
            <pc:docMk/>
            <pc:sldMk cId="615512036" sldId="1231"/>
            <ac:spMk id="20" creationId="{80B4F0B4-3FFC-D556-91B3-8A863BF0BEDD}"/>
          </ac:spMkLst>
        </pc:spChg>
        <pc:spChg chg="add del mod">
          <ac:chgData name="Juan Francisco Arrazola Herreros" userId="fba8bdff-ab21-4cf3-8678-c2474829fa50" providerId="ADAL" clId="{6DE81D9A-9B9B-4037-9931-BD23A7795F17}" dt="2023-03-08T15:13:52.712" v="512" actId="21"/>
          <ac:spMkLst>
            <pc:docMk/>
            <pc:sldMk cId="615512036" sldId="1231"/>
            <ac:spMk id="21" creationId="{879CA7B2-86FA-8846-1C75-C96389E648F9}"/>
          </ac:spMkLst>
        </pc:spChg>
        <pc:spChg chg="add del mod">
          <ac:chgData name="Juan Francisco Arrazola Herreros" userId="fba8bdff-ab21-4cf3-8678-c2474829fa50" providerId="ADAL" clId="{6DE81D9A-9B9B-4037-9931-BD23A7795F17}" dt="2023-03-08T15:12:49.350" v="500"/>
          <ac:spMkLst>
            <pc:docMk/>
            <pc:sldMk cId="615512036" sldId="1231"/>
            <ac:spMk id="22" creationId="{9D6F2EAD-80A7-987B-47B2-8D172A4C35F8}"/>
          </ac:spMkLst>
        </pc:spChg>
        <pc:spChg chg="add mod">
          <ac:chgData name="Juan Francisco Arrazola Herreros" userId="fba8bdff-ab21-4cf3-8678-c2474829fa50" providerId="ADAL" clId="{6DE81D9A-9B9B-4037-9931-BD23A7795F17}" dt="2023-03-08T15:26:08.384" v="571" actId="1076"/>
          <ac:spMkLst>
            <pc:docMk/>
            <pc:sldMk cId="615512036" sldId="1231"/>
            <ac:spMk id="23" creationId="{0554EEFE-7446-6F2E-B089-EA6B15E81D80}"/>
          </ac:spMkLst>
        </pc:spChg>
        <pc:spChg chg="add mod">
          <ac:chgData name="Juan Francisco Arrazola Herreros" userId="fba8bdff-ab21-4cf3-8678-c2474829fa50" providerId="ADAL" clId="{6DE81D9A-9B9B-4037-9931-BD23A7795F17}" dt="2023-03-08T15:24:30.674" v="570" actId="20577"/>
          <ac:spMkLst>
            <pc:docMk/>
            <pc:sldMk cId="615512036" sldId="1231"/>
            <ac:spMk id="26" creationId="{0F2C2B98-432B-F95C-F672-A9A0CF4F58C1}"/>
          </ac:spMkLst>
        </pc:spChg>
        <pc:grpChg chg="add mod">
          <ac:chgData name="Juan Francisco Arrazola Herreros" userId="fba8bdff-ab21-4cf3-8678-c2474829fa50" providerId="ADAL" clId="{6DE81D9A-9B9B-4037-9931-BD23A7795F17}" dt="2023-03-08T15:26:11.799" v="572" actId="1076"/>
          <ac:grpSpMkLst>
            <pc:docMk/>
            <pc:sldMk cId="615512036" sldId="1231"/>
            <ac:grpSpMk id="24" creationId="{D34B10E2-31B8-2514-C779-A71161788F2A}"/>
          </ac:grpSpMkLst>
        </pc:grpChg>
        <pc:grpChg chg="add mod">
          <ac:chgData name="Juan Francisco Arrazola Herreros" userId="fba8bdff-ab21-4cf3-8678-c2474829fa50" providerId="ADAL" clId="{6DE81D9A-9B9B-4037-9931-BD23A7795F17}" dt="2023-03-08T15:13:49.302" v="511" actId="164"/>
          <ac:grpSpMkLst>
            <pc:docMk/>
            <pc:sldMk cId="615512036" sldId="1231"/>
            <ac:grpSpMk id="25" creationId="{087C08CF-1BA7-4EF3-44C7-9D39BE276D9F}"/>
          </ac:grpSpMkLst>
        </pc:grpChg>
        <pc:grpChg chg="add mod">
          <ac:chgData name="Juan Francisco Arrazola Herreros" userId="fba8bdff-ab21-4cf3-8678-c2474829fa50" providerId="ADAL" clId="{6DE81D9A-9B9B-4037-9931-BD23A7795F17}" dt="2023-03-08T15:26:08.384" v="571" actId="1076"/>
          <ac:grpSpMkLst>
            <pc:docMk/>
            <pc:sldMk cId="615512036" sldId="1231"/>
            <ac:grpSpMk id="27" creationId="{8B5375F3-6182-44F8-E01D-F5F2241FF4AA}"/>
          </ac:grpSpMkLst>
        </pc:grpChg>
        <pc:picChg chg="del">
          <ac:chgData name="Juan Francisco Arrazola Herreros" userId="fba8bdff-ab21-4cf3-8678-c2474829fa50" providerId="ADAL" clId="{6DE81D9A-9B9B-4037-9931-BD23A7795F17}" dt="2023-03-08T14:32:38.658" v="229" actId="478"/>
          <ac:picMkLst>
            <pc:docMk/>
            <pc:sldMk cId="615512036" sldId="1231"/>
            <ac:picMk id="5" creationId="{2853D53B-6A43-49E4-B208-40EAEFF70B0E}"/>
          </ac:picMkLst>
        </pc:picChg>
        <pc:picChg chg="add mod">
          <ac:chgData name="Juan Francisco Arrazola Herreros" userId="fba8bdff-ab21-4cf3-8678-c2474829fa50" providerId="ADAL" clId="{6DE81D9A-9B9B-4037-9931-BD23A7795F17}" dt="2023-03-08T15:26:08.384" v="571" actId="1076"/>
          <ac:picMkLst>
            <pc:docMk/>
            <pc:sldMk cId="615512036" sldId="1231"/>
            <ac:picMk id="13" creationId="{E8917D7A-BB08-987F-911B-30DBA1D41BF1}"/>
          </ac:picMkLst>
        </pc:picChg>
        <pc:picChg chg="add mod">
          <ac:chgData name="Juan Francisco Arrazola Herreros" userId="fba8bdff-ab21-4cf3-8678-c2474829fa50" providerId="ADAL" clId="{6DE81D9A-9B9B-4037-9931-BD23A7795F17}" dt="2023-03-08T15:13:04.802" v="504" actId="164"/>
          <ac:picMkLst>
            <pc:docMk/>
            <pc:sldMk cId="615512036" sldId="1231"/>
            <ac:picMk id="16" creationId="{6CF2F31F-E7E2-1CEA-C425-42B531722EB1}"/>
          </ac:picMkLst>
        </pc:picChg>
        <pc:picChg chg="add mod">
          <ac:chgData name="Juan Francisco Arrazola Herreros" userId="fba8bdff-ab21-4cf3-8678-c2474829fa50" providerId="ADAL" clId="{6DE81D9A-9B9B-4037-9931-BD23A7795F17}" dt="2023-03-08T15:13:04.802" v="504" actId="164"/>
          <ac:picMkLst>
            <pc:docMk/>
            <pc:sldMk cId="615512036" sldId="1231"/>
            <ac:picMk id="17" creationId="{E223108C-D2D9-D032-2379-5EFBC7525E16}"/>
          </ac:picMkLst>
        </pc:picChg>
        <pc:picChg chg="add mod">
          <ac:chgData name="Juan Francisco Arrazola Herreros" userId="fba8bdff-ab21-4cf3-8678-c2474829fa50" providerId="ADAL" clId="{6DE81D9A-9B9B-4037-9931-BD23A7795F17}" dt="2023-03-08T15:13:04.802" v="504" actId="164"/>
          <ac:picMkLst>
            <pc:docMk/>
            <pc:sldMk cId="615512036" sldId="1231"/>
            <ac:picMk id="18" creationId="{945F3E63-701A-F21A-7559-81AB9F753DA0}"/>
          </ac:picMkLst>
        </pc:picChg>
      </pc:sldChg>
      <pc:sldChg chg="add">
        <pc:chgData name="Juan Francisco Arrazola Herreros" userId="fba8bdff-ab21-4cf3-8678-c2474829fa50" providerId="ADAL" clId="{6DE81D9A-9B9B-4037-9931-BD23A7795F17}" dt="2023-03-08T14:45:00.618" v="286" actId="2890"/>
        <pc:sldMkLst>
          <pc:docMk/>
          <pc:sldMk cId="4060149264" sldId="1232"/>
        </pc:sldMkLst>
      </pc:sldChg>
      <pc:sldChg chg="addSp delSp modSp add mod">
        <pc:chgData name="Juan Francisco Arrazola Herreros" userId="fba8bdff-ab21-4cf3-8678-c2474829fa50" providerId="ADAL" clId="{6DE81D9A-9B9B-4037-9931-BD23A7795F17}" dt="2023-03-08T14:50:32.137" v="316" actId="478"/>
        <pc:sldMkLst>
          <pc:docMk/>
          <pc:sldMk cId="616253886" sldId="1233"/>
        </pc:sldMkLst>
        <pc:spChg chg="add del mod">
          <ac:chgData name="Juan Francisco Arrazola Herreros" userId="fba8bdff-ab21-4cf3-8678-c2474829fa50" providerId="ADAL" clId="{6DE81D9A-9B9B-4037-9931-BD23A7795F17}" dt="2023-03-08T14:49:18.471" v="300" actId="478"/>
          <ac:spMkLst>
            <pc:docMk/>
            <pc:sldMk cId="616253886" sldId="1233"/>
            <ac:spMk id="4" creationId="{192D3655-5D84-5F5A-03BD-774DBA4500D8}"/>
          </ac:spMkLst>
        </pc:spChg>
        <pc:spChg chg="add mod">
          <ac:chgData name="Juan Francisco Arrazola Herreros" userId="fba8bdff-ab21-4cf3-8678-c2474829fa50" providerId="ADAL" clId="{6DE81D9A-9B9B-4037-9931-BD23A7795F17}" dt="2023-03-08T14:49:55.882" v="307" actId="14100"/>
          <ac:spMkLst>
            <pc:docMk/>
            <pc:sldMk cId="616253886" sldId="1233"/>
            <ac:spMk id="13" creationId="{2238891D-DC24-ACF0-6DB8-DE84233DE8A2}"/>
          </ac:spMkLst>
        </pc:spChg>
        <pc:spChg chg="add mod">
          <ac:chgData name="Juan Francisco Arrazola Herreros" userId="fba8bdff-ab21-4cf3-8678-c2474829fa50" providerId="ADAL" clId="{6DE81D9A-9B9B-4037-9931-BD23A7795F17}" dt="2023-03-08T14:49:55.882" v="307" actId="14100"/>
          <ac:spMkLst>
            <pc:docMk/>
            <pc:sldMk cId="616253886" sldId="1233"/>
            <ac:spMk id="14" creationId="{B161052B-6558-5FBF-9725-B9D0C4C6FBE1}"/>
          </ac:spMkLst>
        </pc:spChg>
        <pc:spChg chg="add mod">
          <ac:chgData name="Juan Francisco Arrazola Herreros" userId="fba8bdff-ab21-4cf3-8678-c2474829fa50" providerId="ADAL" clId="{6DE81D9A-9B9B-4037-9931-BD23A7795F17}" dt="2023-03-08T14:49:55.882" v="307" actId="14100"/>
          <ac:spMkLst>
            <pc:docMk/>
            <pc:sldMk cId="616253886" sldId="1233"/>
            <ac:spMk id="16" creationId="{52009BE5-A3FD-1224-11BC-CFC43404F273}"/>
          </ac:spMkLst>
        </pc:spChg>
        <pc:spChg chg="add del mod">
          <ac:chgData name="Juan Francisco Arrazola Herreros" userId="fba8bdff-ab21-4cf3-8678-c2474829fa50" providerId="ADAL" clId="{6DE81D9A-9B9B-4037-9931-BD23A7795F17}" dt="2023-03-08T14:50:06.847" v="309" actId="478"/>
          <ac:spMkLst>
            <pc:docMk/>
            <pc:sldMk cId="616253886" sldId="1233"/>
            <ac:spMk id="17" creationId="{76F5795F-995D-CFD7-3E0F-25023F138017}"/>
          </ac:spMkLst>
        </pc:spChg>
        <pc:spChg chg="add mod">
          <ac:chgData name="Juan Francisco Arrazola Herreros" userId="fba8bdff-ab21-4cf3-8678-c2474829fa50" providerId="ADAL" clId="{6DE81D9A-9B9B-4037-9931-BD23A7795F17}" dt="2023-03-08T14:49:55.882" v="307" actId="14100"/>
          <ac:spMkLst>
            <pc:docMk/>
            <pc:sldMk cId="616253886" sldId="1233"/>
            <ac:spMk id="18" creationId="{72005DA8-F37B-6762-0CDA-D367E9AC8739}"/>
          </ac:spMkLst>
        </pc:spChg>
        <pc:spChg chg="add mod">
          <ac:chgData name="Juan Francisco Arrazola Herreros" userId="fba8bdff-ab21-4cf3-8678-c2474829fa50" providerId="ADAL" clId="{6DE81D9A-9B9B-4037-9931-BD23A7795F17}" dt="2023-03-08T14:49:55.882" v="307" actId="14100"/>
          <ac:spMkLst>
            <pc:docMk/>
            <pc:sldMk cId="616253886" sldId="1233"/>
            <ac:spMk id="21" creationId="{363F607B-7628-35B9-8966-0F23EFC37C2D}"/>
          </ac:spMkLst>
        </pc:spChg>
        <pc:spChg chg="add mod">
          <ac:chgData name="Juan Francisco Arrazola Herreros" userId="fba8bdff-ab21-4cf3-8678-c2474829fa50" providerId="ADAL" clId="{6DE81D9A-9B9B-4037-9931-BD23A7795F17}" dt="2023-03-08T14:49:27.877" v="304" actId="1076"/>
          <ac:spMkLst>
            <pc:docMk/>
            <pc:sldMk cId="616253886" sldId="1233"/>
            <ac:spMk id="24" creationId="{B3C97B9C-FC49-15FF-1396-662B17CF3A54}"/>
          </ac:spMkLst>
        </pc:spChg>
        <pc:spChg chg="add mod">
          <ac:chgData name="Juan Francisco Arrazola Herreros" userId="fba8bdff-ab21-4cf3-8678-c2474829fa50" providerId="ADAL" clId="{6DE81D9A-9B9B-4037-9931-BD23A7795F17}" dt="2023-03-08T14:49:27.877" v="304" actId="1076"/>
          <ac:spMkLst>
            <pc:docMk/>
            <pc:sldMk cId="616253886" sldId="1233"/>
            <ac:spMk id="25" creationId="{3A657F74-A869-EB93-1D31-96ECFCF1C413}"/>
          </ac:spMkLst>
        </pc:spChg>
        <pc:spChg chg="add del mod">
          <ac:chgData name="Juan Francisco Arrazola Herreros" userId="fba8bdff-ab21-4cf3-8678-c2474829fa50" providerId="ADAL" clId="{6DE81D9A-9B9B-4037-9931-BD23A7795F17}" dt="2023-03-08T14:50:31.282" v="315" actId="478"/>
          <ac:spMkLst>
            <pc:docMk/>
            <pc:sldMk cId="616253886" sldId="1233"/>
            <ac:spMk id="27" creationId="{1757BBED-47F1-76F4-07DA-1939AF524B7D}"/>
          </ac:spMkLst>
        </pc:spChg>
        <pc:spChg chg="add del mod">
          <ac:chgData name="Juan Francisco Arrazola Herreros" userId="fba8bdff-ab21-4cf3-8678-c2474829fa50" providerId="ADAL" clId="{6DE81D9A-9B9B-4037-9931-BD23A7795F17}" dt="2023-03-08T14:50:32.137" v="316" actId="478"/>
          <ac:spMkLst>
            <pc:docMk/>
            <pc:sldMk cId="616253886" sldId="1233"/>
            <ac:spMk id="28" creationId="{59A1C31B-4464-90DD-202B-8AADC3BA30D7}"/>
          </ac:spMkLst>
        </pc:spChg>
        <pc:spChg chg="add del mod">
          <ac:chgData name="Juan Francisco Arrazola Herreros" userId="fba8bdff-ab21-4cf3-8678-c2474829fa50" providerId="ADAL" clId="{6DE81D9A-9B9B-4037-9931-BD23A7795F17}" dt="2023-03-08T14:50:30.364" v="314" actId="478"/>
          <ac:spMkLst>
            <pc:docMk/>
            <pc:sldMk cId="616253886" sldId="1233"/>
            <ac:spMk id="29" creationId="{8BCA5319-D35E-8E7B-8839-963139059602}"/>
          </ac:spMkLst>
        </pc:spChg>
        <pc:spChg chg="add mod">
          <ac:chgData name="Juan Francisco Arrazola Herreros" userId="fba8bdff-ab21-4cf3-8678-c2474829fa50" providerId="ADAL" clId="{6DE81D9A-9B9B-4037-9931-BD23A7795F17}" dt="2023-03-08T14:49:55.882" v="307" actId="14100"/>
          <ac:spMkLst>
            <pc:docMk/>
            <pc:sldMk cId="616253886" sldId="1233"/>
            <ac:spMk id="30" creationId="{DE1B7C61-6170-E2E0-1551-2F7548DAEE05}"/>
          </ac:spMkLst>
        </pc:spChg>
        <pc:picChg chg="add mod">
          <ac:chgData name="Juan Francisco Arrazola Herreros" userId="fba8bdff-ab21-4cf3-8678-c2474829fa50" providerId="ADAL" clId="{6DE81D9A-9B9B-4037-9931-BD23A7795F17}" dt="2023-03-08T14:49:27.877" v="304" actId="1076"/>
          <ac:picMkLst>
            <pc:docMk/>
            <pc:sldMk cId="616253886" sldId="1233"/>
            <ac:picMk id="2" creationId="{A86717C2-1BD1-47D2-2495-56FDD513CACC}"/>
          </ac:picMkLst>
        </pc:picChg>
        <pc:picChg chg="add mod">
          <ac:chgData name="Juan Francisco Arrazola Herreros" userId="fba8bdff-ab21-4cf3-8678-c2474829fa50" providerId="ADAL" clId="{6DE81D9A-9B9B-4037-9931-BD23A7795F17}" dt="2023-03-08T14:49:27.877" v="304" actId="1076"/>
          <ac:picMkLst>
            <pc:docMk/>
            <pc:sldMk cId="616253886" sldId="1233"/>
            <ac:picMk id="6" creationId="{AC32416D-0D8D-CA18-16FA-03E735E30D61}"/>
          </ac:picMkLst>
        </pc:picChg>
        <pc:picChg chg="add mod">
          <ac:chgData name="Juan Francisco Arrazola Herreros" userId="fba8bdff-ab21-4cf3-8678-c2474829fa50" providerId="ADAL" clId="{6DE81D9A-9B9B-4037-9931-BD23A7795F17}" dt="2023-03-08T14:49:27.877" v="304" actId="1076"/>
          <ac:picMkLst>
            <pc:docMk/>
            <pc:sldMk cId="616253886" sldId="1233"/>
            <ac:picMk id="7" creationId="{AF8E1E91-84B2-060E-9550-35D0C5715C39}"/>
          </ac:picMkLst>
        </pc:picChg>
        <pc:picChg chg="add mod">
          <ac:chgData name="Juan Francisco Arrazola Herreros" userId="fba8bdff-ab21-4cf3-8678-c2474829fa50" providerId="ADAL" clId="{6DE81D9A-9B9B-4037-9931-BD23A7795F17}" dt="2023-03-08T14:49:27.877" v="304" actId="1076"/>
          <ac:picMkLst>
            <pc:docMk/>
            <pc:sldMk cId="616253886" sldId="1233"/>
            <ac:picMk id="10" creationId="{F370BAB4-7996-D133-6E91-C10C575629E6}"/>
          </ac:picMkLst>
        </pc:picChg>
        <pc:picChg chg="del">
          <ac:chgData name="Juan Francisco Arrazola Herreros" userId="fba8bdff-ab21-4cf3-8678-c2474829fa50" providerId="ADAL" clId="{6DE81D9A-9B9B-4037-9931-BD23A7795F17}" dt="2023-03-08T14:49:01.372" v="295" actId="478"/>
          <ac:picMkLst>
            <pc:docMk/>
            <pc:sldMk cId="616253886" sldId="1233"/>
            <ac:picMk id="11" creationId="{1BD33B04-18B9-386B-38AC-5472C862D0B6}"/>
          </ac:picMkLst>
        </pc:picChg>
        <pc:picChg chg="add mod">
          <ac:chgData name="Juan Francisco Arrazola Herreros" userId="fba8bdff-ab21-4cf3-8678-c2474829fa50" providerId="ADAL" clId="{6DE81D9A-9B9B-4037-9931-BD23A7795F17}" dt="2023-03-08T14:49:27.877" v="304" actId="1076"/>
          <ac:picMkLst>
            <pc:docMk/>
            <pc:sldMk cId="616253886" sldId="1233"/>
            <ac:picMk id="15" creationId="{79D5B5A7-84BA-6F09-DB14-B3752E26DE29}"/>
          </ac:picMkLst>
        </pc:picChg>
        <pc:picChg chg="add mod">
          <ac:chgData name="Juan Francisco Arrazola Herreros" userId="fba8bdff-ab21-4cf3-8678-c2474829fa50" providerId="ADAL" clId="{6DE81D9A-9B9B-4037-9931-BD23A7795F17}" dt="2023-03-08T14:49:27.877" v="304" actId="1076"/>
          <ac:picMkLst>
            <pc:docMk/>
            <pc:sldMk cId="616253886" sldId="1233"/>
            <ac:picMk id="19" creationId="{4501C2A2-35D6-F871-6567-BA3B7C8FF43D}"/>
          </ac:picMkLst>
        </pc:picChg>
        <pc:picChg chg="add mod">
          <ac:chgData name="Juan Francisco Arrazola Herreros" userId="fba8bdff-ab21-4cf3-8678-c2474829fa50" providerId="ADAL" clId="{6DE81D9A-9B9B-4037-9931-BD23A7795F17}" dt="2023-03-08T14:49:27.877" v="304" actId="1076"/>
          <ac:picMkLst>
            <pc:docMk/>
            <pc:sldMk cId="616253886" sldId="1233"/>
            <ac:picMk id="22" creationId="{6AB03A9E-DC44-F99F-3AA1-323C31F29F54}"/>
          </ac:picMkLst>
        </pc:picChg>
        <pc:picChg chg="add mod">
          <ac:chgData name="Juan Francisco Arrazola Herreros" userId="fba8bdff-ab21-4cf3-8678-c2474829fa50" providerId="ADAL" clId="{6DE81D9A-9B9B-4037-9931-BD23A7795F17}" dt="2023-03-08T14:49:27.877" v="304" actId="1076"/>
          <ac:picMkLst>
            <pc:docMk/>
            <pc:sldMk cId="616253886" sldId="1233"/>
            <ac:picMk id="23" creationId="{9F70D7F9-62EB-AFA9-B525-818AD543E0C1}"/>
          </ac:picMkLst>
        </pc:picChg>
        <pc:picChg chg="add mod">
          <ac:chgData name="Juan Francisco Arrazola Herreros" userId="fba8bdff-ab21-4cf3-8678-c2474829fa50" providerId="ADAL" clId="{6DE81D9A-9B9B-4037-9931-BD23A7795F17}" dt="2023-03-08T14:49:27.877" v="304" actId="1076"/>
          <ac:picMkLst>
            <pc:docMk/>
            <pc:sldMk cId="616253886" sldId="1233"/>
            <ac:picMk id="26" creationId="{7A93EC68-DE9B-1DD0-3E23-BA151330505B}"/>
          </ac:picMkLst>
        </pc:picChg>
        <pc:cxnChg chg="add mod">
          <ac:chgData name="Juan Francisco Arrazola Herreros" userId="fba8bdff-ab21-4cf3-8678-c2474829fa50" providerId="ADAL" clId="{6DE81D9A-9B9B-4037-9931-BD23A7795F17}" dt="2023-03-08T14:50:11.945" v="311" actId="14100"/>
          <ac:cxnSpMkLst>
            <pc:docMk/>
            <pc:sldMk cId="616253886" sldId="1233"/>
            <ac:cxnSpMk id="8" creationId="{AF7FCDFE-605F-F3E3-79BD-84807FA87E86}"/>
          </ac:cxnSpMkLst>
        </pc:cxnChg>
        <pc:cxnChg chg="add mod">
          <ac:chgData name="Juan Francisco Arrazola Herreros" userId="fba8bdff-ab21-4cf3-8678-c2474829fa50" providerId="ADAL" clId="{6DE81D9A-9B9B-4037-9931-BD23A7795F17}" dt="2023-03-08T14:50:25.930" v="313" actId="14100"/>
          <ac:cxnSpMkLst>
            <pc:docMk/>
            <pc:sldMk cId="616253886" sldId="1233"/>
            <ac:cxnSpMk id="9" creationId="{9F889C29-1AF7-0448-1A31-F6C5527D1991}"/>
          </ac:cxnSpMkLst>
        </pc:cxnChg>
        <pc:cxnChg chg="add mod">
          <ac:chgData name="Juan Francisco Arrazola Herreros" userId="fba8bdff-ab21-4cf3-8678-c2474829fa50" providerId="ADAL" clId="{6DE81D9A-9B9B-4037-9931-BD23A7795F17}" dt="2023-03-08T14:50:04.168" v="308" actId="1076"/>
          <ac:cxnSpMkLst>
            <pc:docMk/>
            <pc:sldMk cId="616253886" sldId="1233"/>
            <ac:cxnSpMk id="12" creationId="{90C20BDF-CC83-6112-D92F-09851A74C4C5}"/>
          </ac:cxnSpMkLst>
        </pc:cxnChg>
        <pc:cxnChg chg="add mod">
          <ac:chgData name="Juan Francisco Arrazola Herreros" userId="fba8bdff-ab21-4cf3-8678-c2474829fa50" providerId="ADAL" clId="{6DE81D9A-9B9B-4037-9931-BD23A7795F17}" dt="2023-03-08T14:49:27.877" v="304" actId="1076"/>
          <ac:cxnSpMkLst>
            <pc:docMk/>
            <pc:sldMk cId="616253886" sldId="1233"/>
            <ac:cxnSpMk id="20" creationId="{E9583D42-10BA-AB4D-6BC1-A840E788FBD4}"/>
          </ac:cxnSpMkLst>
        </pc:cxnChg>
      </pc:sldChg>
      <pc:sldChg chg="addSp delSp modSp add mod ord">
        <pc:chgData name="Juan Francisco Arrazola Herreros" userId="fba8bdff-ab21-4cf3-8678-c2474829fa50" providerId="ADAL" clId="{6DE81D9A-9B9B-4037-9931-BD23A7795F17}" dt="2023-03-08T15:02:26.865" v="403" actId="1076"/>
        <pc:sldMkLst>
          <pc:docMk/>
          <pc:sldMk cId="1726880972" sldId="1234"/>
        </pc:sldMkLst>
        <pc:spChg chg="add mod">
          <ac:chgData name="Juan Francisco Arrazola Herreros" userId="fba8bdff-ab21-4cf3-8678-c2474829fa50" providerId="ADAL" clId="{6DE81D9A-9B9B-4037-9931-BD23A7795F17}" dt="2023-03-08T15:02:26.865" v="403" actId="1076"/>
          <ac:spMkLst>
            <pc:docMk/>
            <pc:sldMk cId="1726880972" sldId="1234"/>
            <ac:spMk id="12" creationId="{36AF449B-AD8F-F560-0A78-F3434757F4E7}"/>
          </ac:spMkLst>
        </pc:spChg>
        <pc:spChg chg="add mod">
          <ac:chgData name="Juan Francisco Arrazola Herreros" userId="fba8bdff-ab21-4cf3-8678-c2474829fa50" providerId="ADAL" clId="{6DE81D9A-9B9B-4037-9931-BD23A7795F17}" dt="2023-03-08T15:02:26.865" v="403" actId="1076"/>
          <ac:spMkLst>
            <pc:docMk/>
            <pc:sldMk cId="1726880972" sldId="1234"/>
            <ac:spMk id="13" creationId="{8907C973-D42B-A8F7-435E-8D8A3F2CF5C0}"/>
          </ac:spMkLst>
        </pc:spChg>
        <pc:spChg chg="add del mod">
          <ac:chgData name="Juan Francisco Arrazola Herreros" userId="fba8bdff-ab21-4cf3-8678-c2474829fa50" providerId="ADAL" clId="{6DE81D9A-9B9B-4037-9931-BD23A7795F17}" dt="2023-03-08T15:00:32.138" v="373" actId="478"/>
          <ac:spMkLst>
            <pc:docMk/>
            <pc:sldMk cId="1726880972" sldId="1234"/>
            <ac:spMk id="16" creationId="{F72928CE-2F34-4EBF-C4CD-BA1D7BCF4C69}"/>
          </ac:spMkLst>
        </pc:spChg>
        <pc:spChg chg="add mod">
          <ac:chgData name="Juan Francisco Arrazola Herreros" userId="fba8bdff-ab21-4cf3-8678-c2474829fa50" providerId="ADAL" clId="{6DE81D9A-9B9B-4037-9931-BD23A7795F17}" dt="2023-03-08T15:01:03.980" v="378" actId="164"/>
          <ac:spMkLst>
            <pc:docMk/>
            <pc:sldMk cId="1726880972" sldId="1234"/>
            <ac:spMk id="17" creationId="{C1482659-5C29-57D5-831F-52EB21D6044E}"/>
          </ac:spMkLst>
        </pc:spChg>
        <pc:spChg chg="add mod">
          <ac:chgData name="Juan Francisco Arrazola Herreros" userId="fba8bdff-ab21-4cf3-8678-c2474829fa50" providerId="ADAL" clId="{6DE81D9A-9B9B-4037-9931-BD23A7795F17}" dt="2023-03-08T15:01:03.980" v="378" actId="164"/>
          <ac:spMkLst>
            <pc:docMk/>
            <pc:sldMk cId="1726880972" sldId="1234"/>
            <ac:spMk id="19" creationId="{41C1D135-811D-0E62-B1C5-71EE0ED67912}"/>
          </ac:spMkLst>
        </pc:spChg>
        <pc:spChg chg="add mod">
          <ac:chgData name="Juan Francisco Arrazola Herreros" userId="fba8bdff-ab21-4cf3-8678-c2474829fa50" providerId="ADAL" clId="{6DE81D9A-9B9B-4037-9931-BD23A7795F17}" dt="2023-03-08T15:01:03.980" v="378" actId="164"/>
          <ac:spMkLst>
            <pc:docMk/>
            <pc:sldMk cId="1726880972" sldId="1234"/>
            <ac:spMk id="20" creationId="{0ED82ACC-DDA5-D606-F0FD-D46FF1631BE4}"/>
          </ac:spMkLst>
        </pc:spChg>
        <pc:spChg chg="mod">
          <ac:chgData name="Juan Francisco Arrazola Herreros" userId="fba8bdff-ab21-4cf3-8678-c2474829fa50" providerId="ADAL" clId="{6DE81D9A-9B9B-4037-9931-BD23A7795F17}" dt="2023-03-08T15:01:12.324" v="381"/>
          <ac:spMkLst>
            <pc:docMk/>
            <pc:sldMk cId="1726880972" sldId="1234"/>
            <ac:spMk id="24" creationId="{9A8C666E-E00A-5832-BF6E-165DAFBA2F28}"/>
          </ac:spMkLst>
        </pc:spChg>
        <pc:spChg chg="mod">
          <ac:chgData name="Juan Francisco Arrazola Herreros" userId="fba8bdff-ab21-4cf3-8678-c2474829fa50" providerId="ADAL" clId="{6DE81D9A-9B9B-4037-9931-BD23A7795F17}" dt="2023-03-08T15:01:12.324" v="381"/>
          <ac:spMkLst>
            <pc:docMk/>
            <pc:sldMk cId="1726880972" sldId="1234"/>
            <ac:spMk id="26" creationId="{20ECDE33-269E-CA8F-9645-E9DD48670077}"/>
          </ac:spMkLst>
        </pc:spChg>
        <pc:spChg chg="mod">
          <ac:chgData name="Juan Francisco Arrazola Herreros" userId="fba8bdff-ab21-4cf3-8678-c2474829fa50" providerId="ADAL" clId="{6DE81D9A-9B9B-4037-9931-BD23A7795F17}" dt="2023-03-08T15:01:12.324" v="381"/>
          <ac:spMkLst>
            <pc:docMk/>
            <pc:sldMk cId="1726880972" sldId="1234"/>
            <ac:spMk id="27" creationId="{2FF67980-9E9A-2038-34A1-53920C562C26}"/>
          </ac:spMkLst>
        </pc:spChg>
        <pc:grpChg chg="add del mod">
          <ac:chgData name="Juan Francisco Arrazola Herreros" userId="fba8bdff-ab21-4cf3-8678-c2474829fa50" providerId="ADAL" clId="{6DE81D9A-9B9B-4037-9931-BD23A7795F17}" dt="2023-03-08T15:01:17.778" v="384" actId="478"/>
          <ac:grpSpMkLst>
            <pc:docMk/>
            <pc:sldMk cId="1726880972" sldId="1234"/>
            <ac:grpSpMk id="21" creationId="{FDA28F2C-F3B9-22D9-1CE0-A9BEC8D21BB5}"/>
          </ac:grpSpMkLst>
        </pc:grpChg>
        <pc:grpChg chg="add del mod">
          <ac:chgData name="Juan Francisco Arrazola Herreros" userId="fba8bdff-ab21-4cf3-8678-c2474829fa50" providerId="ADAL" clId="{6DE81D9A-9B9B-4037-9931-BD23A7795F17}" dt="2023-03-08T15:01:14.717" v="382"/>
          <ac:grpSpMkLst>
            <pc:docMk/>
            <pc:sldMk cId="1726880972" sldId="1234"/>
            <ac:grpSpMk id="22" creationId="{05954AEC-EB5B-082E-9607-FDDEDD277376}"/>
          </ac:grpSpMkLst>
        </pc:grpChg>
        <pc:picChg chg="add del mod">
          <ac:chgData name="Juan Francisco Arrazola Herreros" userId="fba8bdff-ab21-4cf3-8678-c2474829fa50" providerId="ADAL" clId="{6DE81D9A-9B9B-4037-9931-BD23A7795F17}" dt="2023-03-08T14:53:49.711" v="346" actId="478"/>
          <ac:picMkLst>
            <pc:docMk/>
            <pc:sldMk cId="1726880972" sldId="1234"/>
            <ac:picMk id="2" creationId="{C8258FE9-6FC4-7727-C4DF-DF071470757E}"/>
          </ac:picMkLst>
        </pc:picChg>
        <pc:picChg chg="add del mod ord">
          <ac:chgData name="Juan Francisco Arrazola Herreros" userId="fba8bdff-ab21-4cf3-8678-c2474829fa50" providerId="ADAL" clId="{6DE81D9A-9B9B-4037-9931-BD23A7795F17}" dt="2023-03-08T14:54:28.347" v="351" actId="478"/>
          <ac:picMkLst>
            <pc:docMk/>
            <pc:sldMk cId="1726880972" sldId="1234"/>
            <ac:picMk id="4" creationId="{EC04526E-3B65-BCF0-2525-00E03AC2C0EC}"/>
          </ac:picMkLst>
        </pc:picChg>
        <pc:picChg chg="mod">
          <ac:chgData name="Juan Francisco Arrazola Herreros" userId="fba8bdff-ab21-4cf3-8678-c2474829fa50" providerId="ADAL" clId="{6DE81D9A-9B9B-4037-9931-BD23A7795F17}" dt="2023-03-08T15:01:56.847" v="397" actId="1076"/>
          <ac:picMkLst>
            <pc:docMk/>
            <pc:sldMk cId="1726880972" sldId="1234"/>
            <ac:picMk id="5" creationId="{5556EF6F-14B1-A0B6-A1AB-98447F3C565E}"/>
          </ac:picMkLst>
        </pc:picChg>
        <pc:picChg chg="add del mod ord">
          <ac:chgData name="Juan Francisco Arrazola Herreros" userId="fba8bdff-ab21-4cf3-8678-c2474829fa50" providerId="ADAL" clId="{6DE81D9A-9B9B-4037-9931-BD23A7795F17}" dt="2023-03-08T14:54:28.347" v="351" actId="478"/>
          <ac:picMkLst>
            <pc:docMk/>
            <pc:sldMk cId="1726880972" sldId="1234"/>
            <ac:picMk id="6" creationId="{582D7310-B7E5-A4BB-AE4F-AA0F3B910ED2}"/>
          </ac:picMkLst>
        </pc:picChg>
        <pc:picChg chg="add mod">
          <ac:chgData name="Juan Francisco Arrazola Herreros" userId="fba8bdff-ab21-4cf3-8678-c2474829fa50" providerId="ADAL" clId="{6DE81D9A-9B9B-4037-9931-BD23A7795F17}" dt="2023-03-08T15:02:26.865" v="403" actId="1076"/>
          <ac:picMkLst>
            <pc:docMk/>
            <pc:sldMk cId="1726880972" sldId="1234"/>
            <ac:picMk id="7" creationId="{21D7AEE4-A470-421F-62BD-849565D8247F}"/>
          </ac:picMkLst>
        </pc:picChg>
        <pc:picChg chg="add del mod">
          <ac:chgData name="Juan Francisco Arrazola Herreros" userId="fba8bdff-ab21-4cf3-8678-c2474829fa50" providerId="ADAL" clId="{6DE81D9A-9B9B-4037-9931-BD23A7795F17}" dt="2023-03-08T15:02:13.419" v="400" actId="478"/>
          <ac:picMkLst>
            <pc:docMk/>
            <pc:sldMk cId="1726880972" sldId="1234"/>
            <ac:picMk id="8" creationId="{8B4F6FA5-752A-BF90-0CEF-8FAD051DD631}"/>
          </ac:picMkLst>
        </pc:picChg>
        <pc:picChg chg="add del mod modCrop">
          <ac:chgData name="Juan Francisco Arrazola Herreros" userId="fba8bdff-ab21-4cf3-8678-c2474829fa50" providerId="ADAL" clId="{6DE81D9A-9B9B-4037-9931-BD23A7795F17}" dt="2023-03-08T15:01:50.117" v="393" actId="1076"/>
          <ac:picMkLst>
            <pc:docMk/>
            <pc:sldMk cId="1726880972" sldId="1234"/>
            <ac:picMk id="11" creationId="{1BD33B04-18B9-386B-38AC-5472C862D0B6}"/>
          </ac:picMkLst>
        </pc:picChg>
        <pc:picChg chg="add mod">
          <ac:chgData name="Juan Francisco Arrazola Herreros" userId="fba8bdff-ab21-4cf3-8678-c2474829fa50" providerId="ADAL" clId="{6DE81D9A-9B9B-4037-9931-BD23A7795F17}" dt="2023-03-08T15:01:03.980" v="378" actId="164"/>
          <ac:picMkLst>
            <pc:docMk/>
            <pc:sldMk cId="1726880972" sldId="1234"/>
            <ac:picMk id="15" creationId="{D2588927-57BC-11CA-FBE1-1A18633FD91B}"/>
          </ac:picMkLst>
        </pc:picChg>
        <pc:picChg chg="mod">
          <ac:chgData name="Juan Francisco Arrazola Herreros" userId="fba8bdff-ab21-4cf3-8678-c2474829fa50" providerId="ADAL" clId="{6DE81D9A-9B9B-4037-9931-BD23A7795F17}" dt="2023-03-08T15:01:12.324" v="381"/>
          <ac:picMkLst>
            <pc:docMk/>
            <pc:sldMk cId="1726880972" sldId="1234"/>
            <ac:picMk id="23" creationId="{8F5F97F8-33A5-D0F0-6187-74DBEB74F43E}"/>
          </ac:picMkLst>
        </pc:picChg>
        <pc:picChg chg="add mod">
          <ac:chgData name="Juan Francisco Arrazola Herreros" userId="fba8bdff-ab21-4cf3-8678-c2474829fa50" providerId="ADAL" clId="{6DE81D9A-9B9B-4037-9931-BD23A7795F17}" dt="2023-03-08T15:02:03.665" v="399" actId="1076"/>
          <ac:picMkLst>
            <pc:docMk/>
            <pc:sldMk cId="1726880972" sldId="1234"/>
            <ac:picMk id="28" creationId="{E5C984B2-BA64-6B97-5600-4BA8AA4E8F06}"/>
          </ac:picMkLst>
        </pc:picChg>
        <pc:cxnChg chg="add mod">
          <ac:chgData name="Juan Francisco Arrazola Herreros" userId="fba8bdff-ab21-4cf3-8678-c2474829fa50" providerId="ADAL" clId="{6DE81D9A-9B9B-4037-9931-BD23A7795F17}" dt="2023-03-08T15:02:26.865" v="403" actId="1076"/>
          <ac:cxnSpMkLst>
            <pc:docMk/>
            <pc:sldMk cId="1726880972" sldId="1234"/>
            <ac:cxnSpMk id="9" creationId="{8590FADB-7D7A-70B8-250E-2ED1AAFB3621}"/>
          </ac:cxnSpMkLst>
        </pc:cxnChg>
        <pc:cxnChg chg="add mod">
          <ac:chgData name="Juan Francisco Arrazola Herreros" userId="fba8bdff-ab21-4cf3-8678-c2474829fa50" providerId="ADAL" clId="{6DE81D9A-9B9B-4037-9931-BD23A7795F17}" dt="2023-03-08T15:02:26.865" v="403" actId="1076"/>
          <ac:cxnSpMkLst>
            <pc:docMk/>
            <pc:sldMk cId="1726880972" sldId="1234"/>
            <ac:cxnSpMk id="10" creationId="{173B2297-5EBD-0D3E-2A85-1E888EC3D7D6}"/>
          </ac:cxnSpMkLst>
        </pc:cxnChg>
        <pc:cxnChg chg="add mod">
          <ac:chgData name="Juan Francisco Arrazola Herreros" userId="fba8bdff-ab21-4cf3-8678-c2474829fa50" providerId="ADAL" clId="{6DE81D9A-9B9B-4037-9931-BD23A7795F17}" dt="2023-03-08T15:02:26.865" v="403" actId="1076"/>
          <ac:cxnSpMkLst>
            <pc:docMk/>
            <pc:sldMk cId="1726880972" sldId="1234"/>
            <ac:cxnSpMk id="14" creationId="{A6C09828-F33B-9320-D9D2-A62545B7AB33}"/>
          </ac:cxnSpMkLst>
        </pc:cxnChg>
        <pc:cxnChg chg="add mod">
          <ac:chgData name="Juan Francisco Arrazola Herreros" userId="fba8bdff-ab21-4cf3-8678-c2474829fa50" providerId="ADAL" clId="{6DE81D9A-9B9B-4037-9931-BD23A7795F17}" dt="2023-03-08T15:01:17.778" v="384" actId="478"/>
          <ac:cxnSpMkLst>
            <pc:docMk/>
            <pc:sldMk cId="1726880972" sldId="1234"/>
            <ac:cxnSpMk id="18" creationId="{3B49D6D4-E831-242A-B8DB-4F7C49CA9D94}"/>
          </ac:cxnSpMkLst>
        </pc:cxnChg>
        <pc:cxnChg chg="mod">
          <ac:chgData name="Juan Francisco Arrazola Herreros" userId="fba8bdff-ab21-4cf3-8678-c2474829fa50" providerId="ADAL" clId="{6DE81D9A-9B9B-4037-9931-BD23A7795F17}" dt="2023-03-08T15:01:12.324" v="381"/>
          <ac:cxnSpMkLst>
            <pc:docMk/>
            <pc:sldMk cId="1726880972" sldId="1234"/>
            <ac:cxnSpMk id="25" creationId="{8EDC14B1-92F5-CB77-2438-5FEEE7983A06}"/>
          </ac:cxnSpMkLst>
        </pc:cxnChg>
      </pc:sldChg>
      <pc:sldMasterChg chg="delSldLayout">
        <pc:chgData name="Juan Francisco Arrazola Herreros" userId="fba8bdff-ab21-4cf3-8678-c2474829fa50" providerId="ADAL" clId="{6DE81D9A-9B9B-4037-9931-BD23A7795F17}" dt="2023-03-08T12:22:30.429" v="125" actId="47"/>
        <pc:sldMasterMkLst>
          <pc:docMk/>
          <pc:sldMasterMk cId="3437274572" sldId="2147483648"/>
        </pc:sldMasterMkLst>
        <pc:sldLayoutChg chg="del">
          <pc:chgData name="Juan Francisco Arrazola Herreros" userId="fba8bdff-ab21-4cf3-8678-c2474829fa50" providerId="ADAL" clId="{6DE81D9A-9B9B-4037-9931-BD23A7795F17}" dt="2023-03-08T12:22:30.429" v="125" actId="47"/>
          <pc:sldLayoutMkLst>
            <pc:docMk/>
            <pc:sldMasterMk cId="3437274572" sldId="2147483648"/>
            <pc:sldLayoutMk cId="2490248484" sldId="2147483660"/>
          </pc:sldLayoutMkLst>
        </pc:sldLayoutChg>
      </pc:sldMaster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miteco-my.sharepoint.com/personal/jfarrazola_miteco_es/Documents/Adaptaci&#243;n/249-RREE_Inun_2008-2021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Hoja1!$A$2:$A$15</cx:f>
        <cx:lvl ptCount="14">
          <cx:pt idx="0">2008</cx:pt>
          <cx:pt idx="1">2009</cx:pt>
          <cx:pt idx="2">2010</cx:pt>
          <cx:pt idx="3">2011</cx:pt>
          <cx:pt idx="4">2012</cx:pt>
          <cx:pt idx="5">2013</cx:pt>
          <cx:pt idx="6">2014</cx:pt>
          <cx:pt idx="7">2015</cx:pt>
          <cx:pt idx="8">2016</cx:pt>
          <cx:pt idx="9">2017</cx:pt>
          <cx:pt idx="10">2018</cx:pt>
          <cx:pt idx="11">2019</cx:pt>
          <cx:pt idx="12">2020</cx:pt>
          <cx:pt idx="13">2021</cx:pt>
        </cx:lvl>
      </cx:strDim>
      <cx:numDim type="val">
        <cx:f>Hoja1!$K$2:$K$15</cx:f>
        <cx:lvl ptCount="14" formatCode="_-* #.##0\ &quot;€&quot;_-;\-* #.##0\ &quot;€&quot;_-;_-* &quot;-&quot;??\ &quot;€&quot;_-;_-@_-">
          <cx:pt idx="0">1341584.078596198</cx:pt>
          <cx:pt idx="1">496367.50808567757</cx:pt>
          <cx:pt idx="2">539021.45191443374</cx:pt>
          <cx:pt idx="3">345677.0765666443</cx:pt>
          <cx:pt idx="4">5084367.3840324385</cx:pt>
          <cx:pt idx="5">5529477.5505035482</cx:pt>
          <cx:pt idx="6">1845442.7097055181</cx:pt>
          <cx:pt idx="7">31274837.353634071</cx:pt>
          <cx:pt idx="8">502036.98734191287</cx:pt>
          <cx:pt idx="9">1057005.3998797636</cx:pt>
          <cx:pt idx="10">16349633.255605357</cx:pt>
          <cx:pt idx="11">264520.64069924993</cx:pt>
          <cx:pt idx="12">1106838.2906999998</cx:pt>
          <cx:pt idx="13">10003406.699999997</cx:pt>
        </cx:lvl>
      </cx:numDim>
    </cx:data>
  </cx:chartData>
  <cx:chart>
    <cx:plotArea>
      <cx:plotAreaRegion>
        <cx:series layoutId="waterfall" uniqueId="{E2AAF6E9-7737-4179-ADDA-4291FBE2BF1C}">
          <cx:dataLabels pos="outEnd">
            <cx:visibility seriesName="0" categoryName="0" value="1"/>
            <cx:separator>, </cx:separator>
          </cx:dataLabels>
          <cx:dataId val="0"/>
          <cx:layoutPr>
            <cx:subtotals/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875F7-D4CC-4522-B4C4-DE1F6368D50D}" type="doc">
      <dgm:prSet loTypeId="urn:microsoft.com/office/officeart/2005/8/layout/hList9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FC3187D4-BA66-471B-AB1D-CFB3F1C7F188}">
      <dgm:prSet phldrT="[Texto]"/>
      <dgm:spPr/>
      <dgm:t>
        <a:bodyPr/>
        <a:lstStyle/>
        <a:p>
          <a:r>
            <a:rPr lang="es-ES" b="1" dirty="0"/>
            <a:t>Campo Cartagena (Murcia)</a:t>
          </a:r>
        </a:p>
      </dgm:t>
    </dgm:pt>
    <dgm:pt modelId="{5EE1A03B-29E5-4148-AD76-AA035B60A3DC}" type="parTrans" cxnId="{189C0B04-7BBF-4451-9CAD-9F93ADB41CAD}">
      <dgm:prSet/>
      <dgm:spPr/>
      <dgm:t>
        <a:bodyPr/>
        <a:lstStyle/>
        <a:p>
          <a:endParaRPr lang="es-ES"/>
        </a:p>
      </dgm:t>
    </dgm:pt>
    <dgm:pt modelId="{E4F8F5EF-850A-4C88-9B81-64EACF346BB5}" type="sibTrans" cxnId="{189C0B04-7BBF-4451-9CAD-9F93ADB41CAD}">
      <dgm:prSet/>
      <dgm:spPr/>
      <dgm:t>
        <a:bodyPr/>
        <a:lstStyle/>
        <a:p>
          <a:endParaRPr lang="es-ES"/>
        </a:p>
      </dgm:t>
    </dgm:pt>
    <dgm:pt modelId="{B3F62DD9-3298-43AD-8F51-D85E823E643A}">
      <dgm:prSet/>
      <dgm:spPr/>
      <dgm:t>
        <a:bodyPr/>
        <a:lstStyle/>
        <a:p>
          <a:r>
            <a:rPr lang="es-ES" b="1" dirty="0"/>
            <a:t>Vega Baja del Segura (Alicante)</a:t>
          </a:r>
        </a:p>
      </dgm:t>
    </dgm:pt>
    <dgm:pt modelId="{7FA0CF74-7D01-4229-AC59-ADC682AEC91A}" type="parTrans" cxnId="{12F1C5E8-FC38-48B6-8BE4-02EBE9113E0D}">
      <dgm:prSet/>
      <dgm:spPr/>
      <dgm:t>
        <a:bodyPr/>
        <a:lstStyle/>
        <a:p>
          <a:endParaRPr lang="es-ES"/>
        </a:p>
      </dgm:t>
    </dgm:pt>
    <dgm:pt modelId="{89C92684-249E-481F-AF5C-75CD80837F16}" type="sibTrans" cxnId="{12F1C5E8-FC38-48B6-8BE4-02EBE9113E0D}">
      <dgm:prSet/>
      <dgm:spPr/>
      <dgm:t>
        <a:bodyPr/>
        <a:lstStyle/>
        <a:p>
          <a:endParaRPr lang="es-ES"/>
        </a:p>
      </dgm:t>
    </dgm:pt>
    <dgm:pt modelId="{335A85BF-05BE-44C4-A7E6-8B82F6113BDD}">
      <dgm:prSet/>
      <dgm:spPr/>
      <dgm:t>
        <a:bodyPr/>
        <a:lstStyle/>
        <a:p>
          <a:r>
            <a:rPr lang="es-ES" b="1" dirty="0"/>
            <a:t>Ebro medio y afluentes (Aragón, Navarra y La Rioja)</a:t>
          </a:r>
        </a:p>
      </dgm:t>
    </dgm:pt>
    <dgm:pt modelId="{F8CABCD7-DA08-4CAC-A755-DCF74B0093D5}" type="parTrans" cxnId="{AC4DB358-DD84-462D-A88C-28B782BC3882}">
      <dgm:prSet/>
      <dgm:spPr/>
      <dgm:t>
        <a:bodyPr/>
        <a:lstStyle/>
        <a:p>
          <a:endParaRPr lang="es-ES"/>
        </a:p>
      </dgm:t>
    </dgm:pt>
    <dgm:pt modelId="{A105421C-40AF-471A-9FAC-65235D76BCB0}" type="sibTrans" cxnId="{AC4DB358-DD84-462D-A88C-28B782BC3882}">
      <dgm:prSet/>
      <dgm:spPr/>
      <dgm:t>
        <a:bodyPr/>
        <a:lstStyle/>
        <a:p>
          <a:endParaRPr lang="es-ES"/>
        </a:p>
      </dgm:t>
    </dgm:pt>
    <dgm:pt modelId="{0E369390-DF5D-45F0-B223-FEC4B64B4C71}">
      <dgm:prSet phldrT="[Texto]" custT="1"/>
      <dgm:spPr/>
      <dgm:t>
        <a:bodyPr/>
        <a:lstStyle/>
        <a:p>
          <a:r>
            <a:rPr lang="es-ES" sz="2000" dirty="0"/>
            <a:t>Real Decreto 1158/2020</a:t>
          </a:r>
        </a:p>
      </dgm:t>
    </dgm:pt>
    <dgm:pt modelId="{F014BEAC-B07E-4D28-9818-5470BEF14254}" type="parTrans" cxnId="{541ABAA1-472E-4CC8-9D9A-59C3A7E532C2}">
      <dgm:prSet/>
      <dgm:spPr/>
      <dgm:t>
        <a:bodyPr/>
        <a:lstStyle/>
        <a:p>
          <a:endParaRPr lang="es-ES"/>
        </a:p>
      </dgm:t>
    </dgm:pt>
    <dgm:pt modelId="{1CC8F7FB-3154-4E9D-826C-AB3DFD5D36C2}" type="sibTrans" cxnId="{541ABAA1-472E-4CC8-9D9A-59C3A7E532C2}">
      <dgm:prSet/>
      <dgm:spPr/>
      <dgm:t>
        <a:bodyPr/>
        <a:lstStyle/>
        <a:p>
          <a:endParaRPr lang="es-ES"/>
        </a:p>
      </dgm:t>
    </dgm:pt>
    <dgm:pt modelId="{A2825E9F-3D81-40AE-A28B-FD66553E2EF0}">
      <dgm:prSet custT="1"/>
      <dgm:spPr/>
      <dgm:t>
        <a:bodyPr/>
        <a:lstStyle/>
        <a:p>
          <a:r>
            <a:rPr lang="es-ES" sz="2000" dirty="0"/>
            <a:t>Real Decreto 786/2022</a:t>
          </a:r>
        </a:p>
      </dgm:t>
    </dgm:pt>
    <dgm:pt modelId="{61FAEAAE-783E-4CF8-B635-7BEC5A1CE895}" type="parTrans" cxnId="{FBE2188F-2C64-44D2-9DCE-DA187EAF0BF1}">
      <dgm:prSet/>
      <dgm:spPr/>
      <dgm:t>
        <a:bodyPr/>
        <a:lstStyle/>
        <a:p>
          <a:endParaRPr lang="es-ES"/>
        </a:p>
      </dgm:t>
    </dgm:pt>
    <dgm:pt modelId="{C880C16A-31F6-40B2-8A71-B134E165AA81}" type="sibTrans" cxnId="{FBE2188F-2C64-44D2-9DCE-DA187EAF0BF1}">
      <dgm:prSet/>
      <dgm:spPr/>
      <dgm:t>
        <a:bodyPr/>
        <a:lstStyle/>
        <a:p>
          <a:endParaRPr lang="es-ES"/>
        </a:p>
      </dgm:t>
    </dgm:pt>
    <dgm:pt modelId="{D9DE2335-9935-4B7C-BCC3-827A4CA50386}">
      <dgm:prSet custT="1"/>
      <dgm:spPr/>
      <dgm:t>
        <a:bodyPr/>
        <a:lstStyle/>
        <a:p>
          <a:r>
            <a:rPr lang="es-ES" sz="2000" dirty="0"/>
            <a:t>Real Decreto 731/2022</a:t>
          </a:r>
        </a:p>
      </dgm:t>
    </dgm:pt>
    <dgm:pt modelId="{2DD6718B-46B4-47F1-AAA0-026F66495429}" type="parTrans" cxnId="{FDFC09CA-656D-487D-8DE2-80E375BA048D}">
      <dgm:prSet/>
      <dgm:spPr/>
      <dgm:t>
        <a:bodyPr/>
        <a:lstStyle/>
        <a:p>
          <a:endParaRPr lang="es-ES"/>
        </a:p>
      </dgm:t>
    </dgm:pt>
    <dgm:pt modelId="{1AD8D7E6-651A-45AA-BDBE-9C5668D51DE5}" type="sibTrans" cxnId="{FDFC09CA-656D-487D-8DE2-80E375BA048D}">
      <dgm:prSet/>
      <dgm:spPr/>
      <dgm:t>
        <a:bodyPr/>
        <a:lstStyle/>
        <a:p>
          <a:endParaRPr lang="es-ES"/>
        </a:p>
      </dgm:t>
    </dgm:pt>
    <dgm:pt modelId="{1BB14C56-385A-448F-AA0C-49EDCE50936C}" type="pres">
      <dgm:prSet presAssocID="{81F875F7-D4CC-4522-B4C4-DE1F6368D50D}" presName="list" presStyleCnt="0">
        <dgm:presLayoutVars>
          <dgm:dir/>
          <dgm:animLvl val="lvl"/>
        </dgm:presLayoutVars>
      </dgm:prSet>
      <dgm:spPr/>
    </dgm:pt>
    <dgm:pt modelId="{3CBDAED1-AF47-4C55-9541-A0F02AC361D4}" type="pres">
      <dgm:prSet presAssocID="{FC3187D4-BA66-471B-AB1D-CFB3F1C7F188}" presName="posSpace" presStyleCnt="0"/>
      <dgm:spPr/>
    </dgm:pt>
    <dgm:pt modelId="{51E94923-DA8C-4BA5-8387-7EE78E580F03}" type="pres">
      <dgm:prSet presAssocID="{FC3187D4-BA66-471B-AB1D-CFB3F1C7F188}" presName="vertFlow" presStyleCnt="0"/>
      <dgm:spPr/>
    </dgm:pt>
    <dgm:pt modelId="{4626ACBA-73F4-4F7C-867D-CF28C1730479}" type="pres">
      <dgm:prSet presAssocID="{FC3187D4-BA66-471B-AB1D-CFB3F1C7F188}" presName="topSpace" presStyleCnt="0"/>
      <dgm:spPr/>
    </dgm:pt>
    <dgm:pt modelId="{0465755C-FD39-4123-BDFE-839606C99012}" type="pres">
      <dgm:prSet presAssocID="{FC3187D4-BA66-471B-AB1D-CFB3F1C7F188}" presName="firstComp" presStyleCnt="0"/>
      <dgm:spPr/>
    </dgm:pt>
    <dgm:pt modelId="{F959AF9D-55F6-48C2-A5D4-ABB627E7D862}" type="pres">
      <dgm:prSet presAssocID="{FC3187D4-BA66-471B-AB1D-CFB3F1C7F188}" presName="firstChild" presStyleLbl="bgAccFollowNode1" presStyleIdx="0" presStyleCnt="3"/>
      <dgm:spPr/>
    </dgm:pt>
    <dgm:pt modelId="{C3B607EB-B89A-4A8B-8C08-9563018DE892}" type="pres">
      <dgm:prSet presAssocID="{FC3187D4-BA66-471B-AB1D-CFB3F1C7F188}" presName="firstChildTx" presStyleLbl="bgAccFollowNode1" presStyleIdx="0" presStyleCnt="3">
        <dgm:presLayoutVars>
          <dgm:bulletEnabled val="1"/>
        </dgm:presLayoutVars>
      </dgm:prSet>
      <dgm:spPr/>
    </dgm:pt>
    <dgm:pt modelId="{1B0D6BC2-BD19-4B79-BAFC-F8DFA4171DE5}" type="pres">
      <dgm:prSet presAssocID="{FC3187D4-BA66-471B-AB1D-CFB3F1C7F188}" presName="negSpace" presStyleCnt="0"/>
      <dgm:spPr/>
    </dgm:pt>
    <dgm:pt modelId="{81075FE4-E5D1-42F8-8ED7-7D23C6EBEC23}" type="pres">
      <dgm:prSet presAssocID="{FC3187D4-BA66-471B-AB1D-CFB3F1C7F188}" presName="circle" presStyleLbl="node1" presStyleIdx="0" presStyleCnt="3" custScaleX="109328" custScaleY="109328" custLinFactNeighborX="-5735" custLinFactNeighborY="-5813"/>
      <dgm:spPr/>
    </dgm:pt>
    <dgm:pt modelId="{822371D4-3B6C-4673-AB73-3B37F354F30D}" type="pres">
      <dgm:prSet presAssocID="{E4F8F5EF-850A-4C88-9B81-64EACF346BB5}" presName="transSpace" presStyleCnt="0"/>
      <dgm:spPr/>
    </dgm:pt>
    <dgm:pt modelId="{1CEBBA90-D12E-4DAE-AE58-447216495565}" type="pres">
      <dgm:prSet presAssocID="{B3F62DD9-3298-43AD-8F51-D85E823E643A}" presName="posSpace" presStyleCnt="0"/>
      <dgm:spPr/>
    </dgm:pt>
    <dgm:pt modelId="{F0F5D0A1-E769-47A9-967E-A7A950D0CBF5}" type="pres">
      <dgm:prSet presAssocID="{B3F62DD9-3298-43AD-8F51-D85E823E643A}" presName="vertFlow" presStyleCnt="0"/>
      <dgm:spPr/>
    </dgm:pt>
    <dgm:pt modelId="{4F43007F-F92B-454D-8861-B18C8E9EA43A}" type="pres">
      <dgm:prSet presAssocID="{B3F62DD9-3298-43AD-8F51-D85E823E643A}" presName="topSpace" presStyleCnt="0"/>
      <dgm:spPr/>
    </dgm:pt>
    <dgm:pt modelId="{4370BE69-C0C3-4CDB-83E0-235F01F3FE71}" type="pres">
      <dgm:prSet presAssocID="{B3F62DD9-3298-43AD-8F51-D85E823E643A}" presName="firstComp" presStyleCnt="0"/>
      <dgm:spPr/>
    </dgm:pt>
    <dgm:pt modelId="{62F18067-B338-4B47-AD98-AA5AFF6EC448}" type="pres">
      <dgm:prSet presAssocID="{B3F62DD9-3298-43AD-8F51-D85E823E643A}" presName="firstChild" presStyleLbl="bgAccFollowNode1" presStyleIdx="1" presStyleCnt="3"/>
      <dgm:spPr/>
    </dgm:pt>
    <dgm:pt modelId="{1FB0FD24-4DCD-4FDA-AFE5-90A14F94B7CC}" type="pres">
      <dgm:prSet presAssocID="{B3F62DD9-3298-43AD-8F51-D85E823E643A}" presName="firstChildTx" presStyleLbl="bgAccFollowNode1" presStyleIdx="1" presStyleCnt="3">
        <dgm:presLayoutVars>
          <dgm:bulletEnabled val="1"/>
        </dgm:presLayoutVars>
      </dgm:prSet>
      <dgm:spPr/>
    </dgm:pt>
    <dgm:pt modelId="{3319A640-7591-48EA-9F1B-A7E7F89BDBC6}" type="pres">
      <dgm:prSet presAssocID="{B3F62DD9-3298-43AD-8F51-D85E823E643A}" presName="negSpace" presStyleCnt="0"/>
      <dgm:spPr/>
    </dgm:pt>
    <dgm:pt modelId="{36E383EC-B838-4EB5-AA25-81F066B2476F}" type="pres">
      <dgm:prSet presAssocID="{B3F62DD9-3298-43AD-8F51-D85E823E643A}" presName="circle" presStyleLbl="node1" presStyleIdx="1" presStyleCnt="3" custScaleX="109328" custScaleY="109328" custLinFactNeighborX="-6496" custLinFactNeighborY="-7174"/>
      <dgm:spPr/>
    </dgm:pt>
    <dgm:pt modelId="{7A774147-F6F0-407C-B735-34407AFAB6F7}" type="pres">
      <dgm:prSet presAssocID="{89C92684-249E-481F-AF5C-75CD80837F16}" presName="transSpace" presStyleCnt="0"/>
      <dgm:spPr/>
    </dgm:pt>
    <dgm:pt modelId="{0028F587-020D-4917-9695-BE353996272C}" type="pres">
      <dgm:prSet presAssocID="{335A85BF-05BE-44C4-A7E6-8B82F6113BDD}" presName="posSpace" presStyleCnt="0"/>
      <dgm:spPr/>
    </dgm:pt>
    <dgm:pt modelId="{FF1627CC-710E-4EC8-89AF-B211FD209501}" type="pres">
      <dgm:prSet presAssocID="{335A85BF-05BE-44C4-A7E6-8B82F6113BDD}" presName="vertFlow" presStyleCnt="0"/>
      <dgm:spPr/>
    </dgm:pt>
    <dgm:pt modelId="{D0E15ED7-E281-4BCA-90AF-3D88C60FF2EB}" type="pres">
      <dgm:prSet presAssocID="{335A85BF-05BE-44C4-A7E6-8B82F6113BDD}" presName="topSpace" presStyleCnt="0"/>
      <dgm:spPr/>
    </dgm:pt>
    <dgm:pt modelId="{8301148F-143A-4E9E-9CF2-013FD21982C8}" type="pres">
      <dgm:prSet presAssocID="{335A85BF-05BE-44C4-A7E6-8B82F6113BDD}" presName="firstComp" presStyleCnt="0"/>
      <dgm:spPr/>
    </dgm:pt>
    <dgm:pt modelId="{25A7DF5B-80FD-4FA1-ABCD-DF052008A197}" type="pres">
      <dgm:prSet presAssocID="{335A85BF-05BE-44C4-A7E6-8B82F6113BDD}" presName="firstChild" presStyleLbl="bgAccFollowNode1" presStyleIdx="2" presStyleCnt="3"/>
      <dgm:spPr/>
    </dgm:pt>
    <dgm:pt modelId="{C3B8B250-4DC0-4A9A-9CFC-11F3E579A0B5}" type="pres">
      <dgm:prSet presAssocID="{335A85BF-05BE-44C4-A7E6-8B82F6113BDD}" presName="firstChildTx" presStyleLbl="bgAccFollowNode1" presStyleIdx="2" presStyleCnt="3">
        <dgm:presLayoutVars>
          <dgm:bulletEnabled val="1"/>
        </dgm:presLayoutVars>
      </dgm:prSet>
      <dgm:spPr/>
    </dgm:pt>
    <dgm:pt modelId="{27D9FD02-01DE-485F-BB58-1C93B17821DA}" type="pres">
      <dgm:prSet presAssocID="{335A85BF-05BE-44C4-A7E6-8B82F6113BDD}" presName="negSpace" presStyleCnt="0"/>
      <dgm:spPr/>
    </dgm:pt>
    <dgm:pt modelId="{C84D1AFC-B987-4D11-9562-AD149740B81F}" type="pres">
      <dgm:prSet presAssocID="{335A85BF-05BE-44C4-A7E6-8B82F6113BDD}" presName="circle" presStyleLbl="node1" presStyleIdx="2" presStyleCnt="3" custScaleX="109328" custScaleY="109328" custLinFactNeighborX="-4501" custLinFactNeighborY="-7174"/>
      <dgm:spPr/>
    </dgm:pt>
  </dgm:ptLst>
  <dgm:cxnLst>
    <dgm:cxn modelId="{189C0B04-7BBF-4451-9CAD-9F93ADB41CAD}" srcId="{81F875F7-D4CC-4522-B4C4-DE1F6368D50D}" destId="{FC3187D4-BA66-471B-AB1D-CFB3F1C7F188}" srcOrd="0" destOrd="0" parTransId="{5EE1A03B-29E5-4148-AD76-AA035B60A3DC}" sibTransId="{E4F8F5EF-850A-4C88-9B81-64EACF346BB5}"/>
    <dgm:cxn modelId="{A7E9311F-099C-409D-BA55-0EFE76C9F1C4}" type="presOf" srcId="{0E369390-DF5D-45F0-B223-FEC4B64B4C71}" destId="{F959AF9D-55F6-48C2-A5D4-ABB627E7D862}" srcOrd="0" destOrd="0" presId="urn:microsoft.com/office/officeart/2005/8/layout/hList9"/>
    <dgm:cxn modelId="{892D781F-DEB7-46EF-ADBD-075FCEC3333D}" type="presOf" srcId="{335A85BF-05BE-44C4-A7E6-8B82F6113BDD}" destId="{C84D1AFC-B987-4D11-9562-AD149740B81F}" srcOrd="0" destOrd="0" presId="urn:microsoft.com/office/officeart/2005/8/layout/hList9"/>
    <dgm:cxn modelId="{65A1B82C-3DA7-4803-9EDF-046BB88C6626}" type="presOf" srcId="{A2825E9F-3D81-40AE-A28B-FD66553E2EF0}" destId="{62F18067-B338-4B47-AD98-AA5AFF6EC448}" srcOrd="0" destOrd="0" presId="urn:microsoft.com/office/officeart/2005/8/layout/hList9"/>
    <dgm:cxn modelId="{AC4DB358-DD84-462D-A88C-28B782BC3882}" srcId="{81F875F7-D4CC-4522-B4C4-DE1F6368D50D}" destId="{335A85BF-05BE-44C4-A7E6-8B82F6113BDD}" srcOrd="2" destOrd="0" parTransId="{F8CABCD7-DA08-4CAC-A755-DCF74B0093D5}" sibTransId="{A105421C-40AF-471A-9FAC-65235D76BCB0}"/>
    <dgm:cxn modelId="{FF66C059-A9D4-445F-8344-59C2BBB4D911}" type="presOf" srcId="{D9DE2335-9935-4B7C-BCC3-827A4CA50386}" destId="{25A7DF5B-80FD-4FA1-ABCD-DF052008A197}" srcOrd="0" destOrd="0" presId="urn:microsoft.com/office/officeart/2005/8/layout/hList9"/>
    <dgm:cxn modelId="{70BC8184-FE34-4DFE-8646-3AD4099592FA}" type="presOf" srcId="{A2825E9F-3D81-40AE-A28B-FD66553E2EF0}" destId="{1FB0FD24-4DCD-4FDA-AFE5-90A14F94B7CC}" srcOrd="1" destOrd="0" presId="urn:microsoft.com/office/officeart/2005/8/layout/hList9"/>
    <dgm:cxn modelId="{8A17B58C-1D2B-4F50-AE83-89AF52DADC3C}" type="presOf" srcId="{0E369390-DF5D-45F0-B223-FEC4B64B4C71}" destId="{C3B607EB-B89A-4A8B-8C08-9563018DE892}" srcOrd="1" destOrd="0" presId="urn:microsoft.com/office/officeart/2005/8/layout/hList9"/>
    <dgm:cxn modelId="{FBE2188F-2C64-44D2-9DCE-DA187EAF0BF1}" srcId="{B3F62DD9-3298-43AD-8F51-D85E823E643A}" destId="{A2825E9F-3D81-40AE-A28B-FD66553E2EF0}" srcOrd="0" destOrd="0" parTransId="{61FAEAAE-783E-4CF8-B635-7BEC5A1CE895}" sibTransId="{C880C16A-31F6-40B2-8A71-B134E165AA81}"/>
    <dgm:cxn modelId="{0AA11B93-157E-4BBB-AFDC-38E10863ECB2}" type="presOf" srcId="{B3F62DD9-3298-43AD-8F51-D85E823E643A}" destId="{36E383EC-B838-4EB5-AA25-81F066B2476F}" srcOrd="0" destOrd="0" presId="urn:microsoft.com/office/officeart/2005/8/layout/hList9"/>
    <dgm:cxn modelId="{FB025B9C-76BA-442A-8599-6032ABE82554}" type="presOf" srcId="{D9DE2335-9935-4B7C-BCC3-827A4CA50386}" destId="{C3B8B250-4DC0-4A9A-9CFC-11F3E579A0B5}" srcOrd="1" destOrd="0" presId="urn:microsoft.com/office/officeart/2005/8/layout/hList9"/>
    <dgm:cxn modelId="{F802929C-58D0-436D-969F-C985A46E81E5}" type="presOf" srcId="{FC3187D4-BA66-471B-AB1D-CFB3F1C7F188}" destId="{81075FE4-E5D1-42F8-8ED7-7D23C6EBEC23}" srcOrd="0" destOrd="0" presId="urn:microsoft.com/office/officeart/2005/8/layout/hList9"/>
    <dgm:cxn modelId="{950E079D-1EDC-4509-A345-1D667D159122}" type="presOf" srcId="{81F875F7-D4CC-4522-B4C4-DE1F6368D50D}" destId="{1BB14C56-385A-448F-AA0C-49EDCE50936C}" srcOrd="0" destOrd="0" presId="urn:microsoft.com/office/officeart/2005/8/layout/hList9"/>
    <dgm:cxn modelId="{541ABAA1-472E-4CC8-9D9A-59C3A7E532C2}" srcId="{FC3187D4-BA66-471B-AB1D-CFB3F1C7F188}" destId="{0E369390-DF5D-45F0-B223-FEC4B64B4C71}" srcOrd="0" destOrd="0" parTransId="{F014BEAC-B07E-4D28-9818-5470BEF14254}" sibTransId="{1CC8F7FB-3154-4E9D-826C-AB3DFD5D36C2}"/>
    <dgm:cxn modelId="{FDFC09CA-656D-487D-8DE2-80E375BA048D}" srcId="{335A85BF-05BE-44C4-A7E6-8B82F6113BDD}" destId="{D9DE2335-9935-4B7C-BCC3-827A4CA50386}" srcOrd="0" destOrd="0" parTransId="{2DD6718B-46B4-47F1-AAA0-026F66495429}" sibTransId="{1AD8D7E6-651A-45AA-BDBE-9C5668D51DE5}"/>
    <dgm:cxn modelId="{12F1C5E8-FC38-48B6-8BE4-02EBE9113E0D}" srcId="{81F875F7-D4CC-4522-B4C4-DE1F6368D50D}" destId="{B3F62DD9-3298-43AD-8F51-D85E823E643A}" srcOrd="1" destOrd="0" parTransId="{7FA0CF74-7D01-4229-AC59-ADC682AEC91A}" sibTransId="{89C92684-249E-481F-AF5C-75CD80837F16}"/>
    <dgm:cxn modelId="{A345E3B0-9C6E-45E7-BC76-328904828DB7}" type="presParOf" srcId="{1BB14C56-385A-448F-AA0C-49EDCE50936C}" destId="{3CBDAED1-AF47-4C55-9541-A0F02AC361D4}" srcOrd="0" destOrd="0" presId="urn:microsoft.com/office/officeart/2005/8/layout/hList9"/>
    <dgm:cxn modelId="{A9AE9C32-FEEF-4C9B-9D52-DC6643AF942D}" type="presParOf" srcId="{1BB14C56-385A-448F-AA0C-49EDCE50936C}" destId="{51E94923-DA8C-4BA5-8387-7EE78E580F03}" srcOrd="1" destOrd="0" presId="urn:microsoft.com/office/officeart/2005/8/layout/hList9"/>
    <dgm:cxn modelId="{47D0E8CC-3933-419B-AD16-C3B4EDA8CE35}" type="presParOf" srcId="{51E94923-DA8C-4BA5-8387-7EE78E580F03}" destId="{4626ACBA-73F4-4F7C-867D-CF28C1730479}" srcOrd="0" destOrd="0" presId="urn:microsoft.com/office/officeart/2005/8/layout/hList9"/>
    <dgm:cxn modelId="{B182455D-5914-4AFC-9D28-22D183677BB4}" type="presParOf" srcId="{51E94923-DA8C-4BA5-8387-7EE78E580F03}" destId="{0465755C-FD39-4123-BDFE-839606C99012}" srcOrd="1" destOrd="0" presId="urn:microsoft.com/office/officeart/2005/8/layout/hList9"/>
    <dgm:cxn modelId="{5DBF1058-3831-487A-B4AE-A95F01B4C54A}" type="presParOf" srcId="{0465755C-FD39-4123-BDFE-839606C99012}" destId="{F959AF9D-55F6-48C2-A5D4-ABB627E7D862}" srcOrd="0" destOrd="0" presId="urn:microsoft.com/office/officeart/2005/8/layout/hList9"/>
    <dgm:cxn modelId="{6DB6E837-D31B-4B69-AEC4-64C5B62D13ED}" type="presParOf" srcId="{0465755C-FD39-4123-BDFE-839606C99012}" destId="{C3B607EB-B89A-4A8B-8C08-9563018DE892}" srcOrd="1" destOrd="0" presId="urn:microsoft.com/office/officeart/2005/8/layout/hList9"/>
    <dgm:cxn modelId="{5FB8C37B-89B3-4DB1-A4BE-F67A00D76281}" type="presParOf" srcId="{1BB14C56-385A-448F-AA0C-49EDCE50936C}" destId="{1B0D6BC2-BD19-4B79-BAFC-F8DFA4171DE5}" srcOrd="2" destOrd="0" presId="urn:microsoft.com/office/officeart/2005/8/layout/hList9"/>
    <dgm:cxn modelId="{01AF42FA-8699-4A66-8A0B-194109CB3562}" type="presParOf" srcId="{1BB14C56-385A-448F-AA0C-49EDCE50936C}" destId="{81075FE4-E5D1-42F8-8ED7-7D23C6EBEC23}" srcOrd="3" destOrd="0" presId="urn:microsoft.com/office/officeart/2005/8/layout/hList9"/>
    <dgm:cxn modelId="{5D6D2EFC-74C5-4E53-A851-8812ECAA2954}" type="presParOf" srcId="{1BB14C56-385A-448F-AA0C-49EDCE50936C}" destId="{822371D4-3B6C-4673-AB73-3B37F354F30D}" srcOrd="4" destOrd="0" presId="urn:microsoft.com/office/officeart/2005/8/layout/hList9"/>
    <dgm:cxn modelId="{B0FE5202-FAA6-4FAA-864F-04DBA44F7466}" type="presParOf" srcId="{1BB14C56-385A-448F-AA0C-49EDCE50936C}" destId="{1CEBBA90-D12E-4DAE-AE58-447216495565}" srcOrd="5" destOrd="0" presId="urn:microsoft.com/office/officeart/2005/8/layout/hList9"/>
    <dgm:cxn modelId="{C742A784-5CDE-48C3-8B22-E608F19B3133}" type="presParOf" srcId="{1BB14C56-385A-448F-AA0C-49EDCE50936C}" destId="{F0F5D0A1-E769-47A9-967E-A7A950D0CBF5}" srcOrd="6" destOrd="0" presId="urn:microsoft.com/office/officeart/2005/8/layout/hList9"/>
    <dgm:cxn modelId="{9DFCDD57-AB28-4301-B593-9130BBA838A6}" type="presParOf" srcId="{F0F5D0A1-E769-47A9-967E-A7A950D0CBF5}" destId="{4F43007F-F92B-454D-8861-B18C8E9EA43A}" srcOrd="0" destOrd="0" presId="urn:microsoft.com/office/officeart/2005/8/layout/hList9"/>
    <dgm:cxn modelId="{B8D318B8-7928-4E8A-BAFB-FFB561418B87}" type="presParOf" srcId="{F0F5D0A1-E769-47A9-967E-A7A950D0CBF5}" destId="{4370BE69-C0C3-4CDB-83E0-235F01F3FE71}" srcOrd="1" destOrd="0" presId="urn:microsoft.com/office/officeart/2005/8/layout/hList9"/>
    <dgm:cxn modelId="{2187F282-C75C-4823-9A9C-59D0DD1B7AE6}" type="presParOf" srcId="{4370BE69-C0C3-4CDB-83E0-235F01F3FE71}" destId="{62F18067-B338-4B47-AD98-AA5AFF6EC448}" srcOrd="0" destOrd="0" presId="urn:microsoft.com/office/officeart/2005/8/layout/hList9"/>
    <dgm:cxn modelId="{A64B5549-43AE-4892-9148-40F17DB264F5}" type="presParOf" srcId="{4370BE69-C0C3-4CDB-83E0-235F01F3FE71}" destId="{1FB0FD24-4DCD-4FDA-AFE5-90A14F94B7CC}" srcOrd="1" destOrd="0" presId="urn:microsoft.com/office/officeart/2005/8/layout/hList9"/>
    <dgm:cxn modelId="{53CCEC1B-BA95-405D-B917-6C62CAF51F60}" type="presParOf" srcId="{1BB14C56-385A-448F-AA0C-49EDCE50936C}" destId="{3319A640-7591-48EA-9F1B-A7E7F89BDBC6}" srcOrd="7" destOrd="0" presId="urn:microsoft.com/office/officeart/2005/8/layout/hList9"/>
    <dgm:cxn modelId="{B53284C7-98BF-4BCC-B863-866D7C2CC632}" type="presParOf" srcId="{1BB14C56-385A-448F-AA0C-49EDCE50936C}" destId="{36E383EC-B838-4EB5-AA25-81F066B2476F}" srcOrd="8" destOrd="0" presId="urn:microsoft.com/office/officeart/2005/8/layout/hList9"/>
    <dgm:cxn modelId="{A119E951-73D4-42C8-9719-B28271E9E32C}" type="presParOf" srcId="{1BB14C56-385A-448F-AA0C-49EDCE50936C}" destId="{7A774147-F6F0-407C-B735-34407AFAB6F7}" srcOrd="9" destOrd="0" presId="urn:microsoft.com/office/officeart/2005/8/layout/hList9"/>
    <dgm:cxn modelId="{B818C57E-DF8D-49F0-930B-51DE45FF96C1}" type="presParOf" srcId="{1BB14C56-385A-448F-AA0C-49EDCE50936C}" destId="{0028F587-020D-4917-9695-BE353996272C}" srcOrd="10" destOrd="0" presId="urn:microsoft.com/office/officeart/2005/8/layout/hList9"/>
    <dgm:cxn modelId="{263D2D29-E983-4710-8116-2A06F453C7A3}" type="presParOf" srcId="{1BB14C56-385A-448F-AA0C-49EDCE50936C}" destId="{FF1627CC-710E-4EC8-89AF-B211FD209501}" srcOrd="11" destOrd="0" presId="urn:microsoft.com/office/officeart/2005/8/layout/hList9"/>
    <dgm:cxn modelId="{B541EA74-9107-49D9-A711-28EA717E52C7}" type="presParOf" srcId="{FF1627CC-710E-4EC8-89AF-B211FD209501}" destId="{D0E15ED7-E281-4BCA-90AF-3D88C60FF2EB}" srcOrd="0" destOrd="0" presId="urn:microsoft.com/office/officeart/2005/8/layout/hList9"/>
    <dgm:cxn modelId="{13E03AD0-0878-44B5-9F8D-409F83FBDDB3}" type="presParOf" srcId="{FF1627CC-710E-4EC8-89AF-B211FD209501}" destId="{8301148F-143A-4E9E-9CF2-013FD21982C8}" srcOrd="1" destOrd="0" presId="urn:microsoft.com/office/officeart/2005/8/layout/hList9"/>
    <dgm:cxn modelId="{AE19B7A7-FF31-4F02-B568-7F2828342290}" type="presParOf" srcId="{8301148F-143A-4E9E-9CF2-013FD21982C8}" destId="{25A7DF5B-80FD-4FA1-ABCD-DF052008A197}" srcOrd="0" destOrd="0" presId="urn:microsoft.com/office/officeart/2005/8/layout/hList9"/>
    <dgm:cxn modelId="{F9106ECF-49E2-42A3-8B9B-922FF9374E07}" type="presParOf" srcId="{8301148F-143A-4E9E-9CF2-013FD21982C8}" destId="{C3B8B250-4DC0-4A9A-9CFC-11F3E579A0B5}" srcOrd="1" destOrd="0" presId="urn:microsoft.com/office/officeart/2005/8/layout/hList9"/>
    <dgm:cxn modelId="{4D679661-9E2D-4D3E-93ED-B8F6F0FAE838}" type="presParOf" srcId="{1BB14C56-385A-448F-AA0C-49EDCE50936C}" destId="{27D9FD02-01DE-485F-BB58-1C93B17821DA}" srcOrd="12" destOrd="0" presId="urn:microsoft.com/office/officeart/2005/8/layout/hList9"/>
    <dgm:cxn modelId="{E4151391-04B9-4C38-B3D4-3C6AD34EFE34}" type="presParOf" srcId="{1BB14C56-385A-448F-AA0C-49EDCE50936C}" destId="{C84D1AFC-B987-4D11-9562-AD149740B81F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CDA377-ACC4-43BC-952B-8A160352220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E97AED84-56FD-4025-8608-FB23AD6A6833}">
      <dgm:prSet phldrT="[Texto]"/>
      <dgm:spPr/>
      <dgm:t>
        <a:bodyPr/>
        <a:lstStyle/>
        <a:p>
          <a:r>
            <a:rPr lang="es-ES" b="1"/>
            <a:t>Equipamientos o materiales que impidan la entrada del agua o faciliten su evacuación: </a:t>
          </a:r>
          <a:endParaRPr lang="es-ES" dirty="0"/>
        </a:p>
      </dgm:t>
    </dgm:pt>
    <dgm:pt modelId="{1207CC90-E736-4CFE-A49E-E7523A62024A}" type="parTrans" cxnId="{F7C86B8C-D622-4002-85F1-762809FC986C}">
      <dgm:prSet/>
      <dgm:spPr/>
      <dgm:t>
        <a:bodyPr/>
        <a:lstStyle/>
        <a:p>
          <a:endParaRPr lang="es-ES"/>
        </a:p>
      </dgm:t>
    </dgm:pt>
    <dgm:pt modelId="{3D351BD1-F0BA-4EBE-9D59-018F64B0F5D5}" type="sibTrans" cxnId="{F7C86B8C-D622-4002-85F1-762809FC986C}">
      <dgm:prSet/>
      <dgm:spPr/>
      <dgm:t>
        <a:bodyPr/>
        <a:lstStyle/>
        <a:p>
          <a:endParaRPr lang="es-ES"/>
        </a:p>
      </dgm:t>
    </dgm:pt>
    <dgm:pt modelId="{E18CD5AE-3F6F-4255-9C11-1F7FF211667F}">
      <dgm:prSet/>
      <dgm:spPr/>
      <dgm:t>
        <a:bodyPr/>
        <a:lstStyle/>
        <a:p>
          <a:r>
            <a:rPr lang="es-ES" b="1"/>
            <a:t>Barreras temporales o permanentes </a:t>
          </a:r>
          <a:endParaRPr lang="es-ES" b="1" dirty="0"/>
        </a:p>
      </dgm:t>
    </dgm:pt>
    <dgm:pt modelId="{CC55CD51-3B0B-453C-8E1E-288163E93854}" type="parTrans" cxnId="{6A92DB26-2917-4D26-953E-9584AFE635EB}">
      <dgm:prSet/>
      <dgm:spPr/>
      <dgm:t>
        <a:bodyPr/>
        <a:lstStyle/>
        <a:p>
          <a:endParaRPr lang="es-ES"/>
        </a:p>
      </dgm:t>
    </dgm:pt>
    <dgm:pt modelId="{263805ED-7A72-4C5E-84BA-5D3890479562}" type="sibTrans" cxnId="{6A92DB26-2917-4D26-953E-9584AFE635EB}">
      <dgm:prSet/>
      <dgm:spPr/>
      <dgm:t>
        <a:bodyPr/>
        <a:lstStyle/>
        <a:p>
          <a:endParaRPr lang="es-ES"/>
        </a:p>
      </dgm:t>
    </dgm:pt>
    <dgm:pt modelId="{5D4A15E0-9612-475E-A819-26CD861BDC42}">
      <dgm:prSet/>
      <dgm:spPr/>
      <dgm:t>
        <a:bodyPr/>
        <a:lstStyle/>
        <a:p>
          <a:r>
            <a:rPr lang="es-ES" b="1"/>
            <a:t>Bombas de achique</a:t>
          </a:r>
          <a:endParaRPr lang="es-ES" b="1" dirty="0"/>
        </a:p>
      </dgm:t>
    </dgm:pt>
    <dgm:pt modelId="{771F36C1-9064-4DB1-A5BE-C7E72530A2DF}" type="parTrans" cxnId="{7164ECA2-950B-41E5-BD4E-B05CF8E294FC}">
      <dgm:prSet/>
      <dgm:spPr/>
      <dgm:t>
        <a:bodyPr/>
        <a:lstStyle/>
        <a:p>
          <a:endParaRPr lang="es-ES"/>
        </a:p>
      </dgm:t>
    </dgm:pt>
    <dgm:pt modelId="{B71372C4-026C-4058-B3AA-9285648EA0C6}" type="sibTrans" cxnId="{7164ECA2-950B-41E5-BD4E-B05CF8E294FC}">
      <dgm:prSet/>
      <dgm:spPr/>
      <dgm:t>
        <a:bodyPr/>
        <a:lstStyle/>
        <a:p>
          <a:endParaRPr lang="es-ES"/>
        </a:p>
      </dgm:t>
    </dgm:pt>
    <dgm:pt modelId="{2B122BEF-CC45-4D64-8ACC-8B20E4F28E54}">
      <dgm:prSet/>
      <dgm:spPr/>
      <dgm:t>
        <a:bodyPr/>
        <a:lstStyle/>
        <a:p>
          <a:r>
            <a:rPr lang="es-ES" b="1"/>
            <a:t>Válvulas antirretorno, etc.</a:t>
          </a:r>
          <a:endParaRPr lang="es-ES" b="1" dirty="0"/>
        </a:p>
      </dgm:t>
    </dgm:pt>
    <dgm:pt modelId="{9CFA72BE-FD43-49FC-BB35-CA02EC35E11A}" type="parTrans" cxnId="{E3AC4CC7-44D0-46A2-B6AF-EE9207E6B378}">
      <dgm:prSet/>
      <dgm:spPr/>
      <dgm:t>
        <a:bodyPr/>
        <a:lstStyle/>
        <a:p>
          <a:endParaRPr lang="es-ES"/>
        </a:p>
      </dgm:t>
    </dgm:pt>
    <dgm:pt modelId="{329E91B6-3D96-493C-A78D-922593721212}" type="sibTrans" cxnId="{E3AC4CC7-44D0-46A2-B6AF-EE9207E6B378}">
      <dgm:prSet/>
      <dgm:spPr/>
      <dgm:t>
        <a:bodyPr/>
        <a:lstStyle/>
        <a:p>
          <a:endParaRPr lang="es-ES"/>
        </a:p>
      </dgm:t>
    </dgm:pt>
    <dgm:pt modelId="{51E2CAE7-135D-4B7F-8B1C-B2438815CE02}">
      <dgm:prSet/>
      <dgm:spPr/>
      <dgm:t>
        <a:bodyPr/>
        <a:lstStyle/>
        <a:p>
          <a:r>
            <a:rPr lang="es-ES" b="1"/>
            <a:t>Actuaciones de adaptación en los elementos vulnerables: </a:t>
          </a:r>
          <a:endParaRPr lang="es-ES" b="1" dirty="0"/>
        </a:p>
      </dgm:t>
    </dgm:pt>
    <dgm:pt modelId="{35C8D7C7-03E6-4C10-9FB6-DD7B18DB0DB9}" type="parTrans" cxnId="{0CCF7464-C842-4D8B-9925-B264B1E79582}">
      <dgm:prSet/>
      <dgm:spPr/>
      <dgm:t>
        <a:bodyPr/>
        <a:lstStyle/>
        <a:p>
          <a:endParaRPr lang="es-ES"/>
        </a:p>
      </dgm:t>
    </dgm:pt>
    <dgm:pt modelId="{92D1683F-BDAA-44F3-A67E-E9C09A97AE13}" type="sibTrans" cxnId="{0CCF7464-C842-4D8B-9925-B264B1E79582}">
      <dgm:prSet/>
      <dgm:spPr/>
      <dgm:t>
        <a:bodyPr/>
        <a:lstStyle/>
        <a:p>
          <a:endParaRPr lang="es-ES"/>
        </a:p>
      </dgm:t>
    </dgm:pt>
    <dgm:pt modelId="{3585CFAF-B154-4D69-81E0-E048C2AA9285}">
      <dgm:prSet/>
      <dgm:spPr/>
      <dgm:t>
        <a:bodyPr/>
        <a:lstStyle/>
        <a:p>
          <a:r>
            <a:rPr lang="es-ES" b="1"/>
            <a:t>Impermeabilización o rediseño de fachadas</a:t>
          </a:r>
          <a:endParaRPr lang="es-ES" b="1" dirty="0"/>
        </a:p>
      </dgm:t>
    </dgm:pt>
    <dgm:pt modelId="{4BF7E07B-EC0A-419F-B91F-1C35836A1C69}" type="parTrans" cxnId="{EC7FC61F-2552-461F-A201-B658EDED09A4}">
      <dgm:prSet/>
      <dgm:spPr/>
      <dgm:t>
        <a:bodyPr/>
        <a:lstStyle/>
        <a:p>
          <a:endParaRPr lang="es-ES"/>
        </a:p>
      </dgm:t>
    </dgm:pt>
    <dgm:pt modelId="{26C16C00-3BF5-4A26-8A84-102863542373}" type="sibTrans" cxnId="{EC7FC61F-2552-461F-A201-B658EDED09A4}">
      <dgm:prSet/>
      <dgm:spPr/>
      <dgm:t>
        <a:bodyPr/>
        <a:lstStyle/>
        <a:p>
          <a:endParaRPr lang="es-ES"/>
        </a:p>
      </dgm:t>
    </dgm:pt>
    <dgm:pt modelId="{87184FB7-7F60-43B9-B294-C30FB6836750}">
      <dgm:prSet/>
      <dgm:spPr/>
      <dgm:t>
        <a:bodyPr/>
        <a:lstStyle/>
        <a:p>
          <a:r>
            <a:rPr lang="es-ES" b="1"/>
            <a:t>Construcción o mejora de muros perimetrales</a:t>
          </a:r>
          <a:endParaRPr lang="es-ES" b="1" dirty="0"/>
        </a:p>
      </dgm:t>
    </dgm:pt>
    <dgm:pt modelId="{246AB050-18D3-4D9E-9F7F-2FEFADABE551}" type="parTrans" cxnId="{9EC5C1D5-F9A6-47A7-80E8-33316E92E399}">
      <dgm:prSet/>
      <dgm:spPr/>
      <dgm:t>
        <a:bodyPr/>
        <a:lstStyle/>
        <a:p>
          <a:endParaRPr lang="es-ES"/>
        </a:p>
      </dgm:t>
    </dgm:pt>
    <dgm:pt modelId="{44EAE014-38C7-4218-8F65-EFD48387E3F6}" type="sibTrans" cxnId="{9EC5C1D5-F9A6-47A7-80E8-33316E92E399}">
      <dgm:prSet/>
      <dgm:spPr/>
      <dgm:t>
        <a:bodyPr/>
        <a:lstStyle/>
        <a:p>
          <a:endParaRPr lang="es-ES"/>
        </a:p>
      </dgm:t>
    </dgm:pt>
    <dgm:pt modelId="{6C220708-CE1A-478E-B9AC-F6B73C824FD0}">
      <dgm:prSet/>
      <dgm:spPr/>
      <dgm:t>
        <a:bodyPr/>
        <a:lstStyle/>
        <a:p>
          <a:r>
            <a:rPr lang="es-ES" b="1"/>
            <a:t>Protección o sellado de huecos (ventanas, rejillas de ventilación, patinillos de instalaciones...)</a:t>
          </a:r>
          <a:endParaRPr lang="es-ES" b="1" dirty="0"/>
        </a:p>
      </dgm:t>
    </dgm:pt>
    <dgm:pt modelId="{136C27FB-0F01-4099-9BDA-C40D661D80AC}" type="parTrans" cxnId="{8F154C59-D0CA-41D7-90AE-B2382C4ED9E2}">
      <dgm:prSet/>
      <dgm:spPr/>
      <dgm:t>
        <a:bodyPr/>
        <a:lstStyle/>
        <a:p>
          <a:endParaRPr lang="es-ES"/>
        </a:p>
      </dgm:t>
    </dgm:pt>
    <dgm:pt modelId="{B7D8807C-D1F1-4507-9ADF-D7564B57CE36}" type="sibTrans" cxnId="{8F154C59-D0CA-41D7-90AE-B2382C4ED9E2}">
      <dgm:prSet/>
      <dgm:spPr/>
      <dgm:t>
        <a:bodyPr/>
        <a:lstStyle/>
        <a:p>
          <a:endParaRPr lang="es-ES"/>
        </a:p>
      </dgm:t>
    </dgm:pt>
    <dgm:pt modelId="{7CADDE0E-875B-4021-A97F-68F925E1FC48}">
      <dgm:prSet/>
      <dgm:spPr/>
      <dgm:t>
        <a:bodyPr/>
        <a:lstStyle/>
        <a:p>
          <a:r>
            <a:rPr lang="es-ES" b="1"/>
            <a:t>Protección o traslado de instalaciones vulnerables (cuadros eléctricos, transformadores, calderas, depósitos de combustible, etc.). </a:t>
          </a:r>
          <a:endParaRPr lang="es-ES" b="1" dirty="0"/>
        </a:p>
      </dgm:t>
    </dgm:pt>
    <dgm:pt modelId="{E20C6C2B-3046-4BC9-BD38-9AD8A955FE98}" type="parTrans" cxnId="{8E0E0CF4-6698-4C6A-927D-7832891FF4A4}">
      <dgm:prSet/>
      <dgm:spPr/>
      <dgm:t>
        <a:bodyPr/>
        <a:lstStyle/>
        <a:p>
          <a:endParaRPr lang="es-ES"/>
        </a:p>
      </dgm:t>
    </dgm:pt>
    <dgm:pt modelId="{B07716D3-58EF-469B-A550-BB8C2EAB34C3}" type="sibTrans" cxnId="{8E0E0CF4-6698-4C6A-927D-7832891FF4A4}">
      <dgm:prSet/>
      <dgm:spPr/>
      <dgm:t>
        <a:bodyPr/>
        <a:lstStyle/>
        <a:p>
          <a:endParaRPr lang="es-ES"/>
        </a:p>
      </dgm:t>
    </dgm:pt>
    <dgm:pt modelId="{263D58D0-2C40-4F89-99F8-7F64099C9668}">
      <dgm:prSet/>
      <dgm:spPr/>
      <dgm:t>
        <a:bodyPr/>
        <a:lstStyle/>
        <a:p>
          <a:r>
            <a:rPr lang="es-ES" b="1" dirty="0"/>
            <a:t>Creación, ampliación o mejora de sistemas de drenaje</a:t>
          </a:r>
        </a:p>
      </dgm:t>
    </dgm:pt>
    <dgm:pt modelId="{28565EC3-EB9D-482E-831F-979E003A7D12}" type="parTrans" cxnId="{CA33D54D-ACE4-48A5-9F2C-8AAB4145BA1A}">
      <dgm:prSet/>
      <dgm:spPr/>
      <dgm:t>
        <a:bodyPr/>
        <a:lstStyle/>
        <a:p>
          <a:endParaRPr lang="es-ES"/>
        </a:p>
      </dgm:t>
    </dgm:pt>
    <dgm:pt modelId="{7765DC8A-0EFA-49FD-A38E-6DB974681A1A}" type="sibTrans" cxnId="{CA33D54D-ACE4-48A5-9F2C-8AAB4145BA1A}">
      <dgm:prSet/>
      <dgm:spPr/>
      <dgm:t>
        <a:bodyPr/>
        <a:lstStyle/>
        <a:p>
          <a:endParaRPr lang="es-ES"/>
        </a:p>
      </dgm:t>
    </dgm:pt>
    <dgm:pt modelId="{B690D818-EA3D-400D-AEE7-36E0824F142F}">
      <dgm:prSet/>
      <dgm:spPr/>
      <dgm:t>
        <a:bodyPr/>
        <a:lstStyle/>
        <a:p>
          <a:r>
            <a:rPr lang="es-ES" b="1"/>
            <a:t>Rediseño de redes y sistemas de riego de forma que discurran bajo el terreno natural</a:t>
          </a:r>
          <a:endParaRPr lang="es-ES" b="1" dirty="0"/>
        </a:p>
      </dgm:t>
    </dgm:pt>
    <dgm:pt modelId="{E9BB5654-EDE2-46FF-9B9A-1D86F0082046}" type="parTrans" cxnId="{282D64A3-6AF1-44D2-BB60-E6D4CEB36CD7}">
      <dgm:prSet/>
      <dgm:spPr/>
      <dgm:t>
        <a:bodyPr/>
        <a:lstStyle/>
        <a:p>
          <a:endParaRPr lang="es-ES"/>
        </a:p>
      </dgm:t>
    </dgm:pt>
    <dgm:pt modelId="{121AC181-91AC-4276-8A11-9EC6507CDBB2}" type="sibTrans" cxnId="{282D64A3-6AF1-44D2-BB60-E6D4CEB36CD7}">
      <dgm:prSet/>
      <dgm:spPr/>
      <dgm:t>
        <a:bodyPr/>
        <a:lstStyle/>
        <a:p>
          <a:endParaRPr lang="es-ES"/>
        </a:p>
      </dgm:t>
    </dgm:pt>
    <dgm:pt modelId="{328DD806-509D-4A80-BD21-1B77AF772964}">
      <dgm:prSet/>
      <dgm:spPr/>
      <dgm:t>
        <a:bodyPr/>
        <a:lstStyle/>
        <a:p>
          <a:r>
            <a:rPr lang="es-ES" b="1" dirty="0"/>
            <a:t>Reordenación/rotación de cultivos y selección de especies </a:t>
          </a:r>
          <a:r>
            <a:rPr lang="es-ES" b="1" dirty="0" err="1"/>
            <a:t>inundorresistentes</a:t>
          </a:r>
          <a:endParaRPr lang="es-ES" b="1" dirty="0"/>
        </a:p>
      </dgm:t>
    </dgm:pt>
    <dgm:pt modelId="{DAF14B82-8011-425D-80F6-23576E4B0EDC}" type="parTrans" cxnId="{1C5438D7-29F6-4D36-BB7E-1054E913D753}">
      <dgm:prSet/>
      <dgm:spPr/>
      <dgm:t>
        <a:bodyPr/>
        <a:lstStyle/>
        <a:p>
          <a:endParaRPr lang="es-ES"/>
        </a:p>
      </dgm:t>
    </dgm:pt>
    <dgm:pt modelId="{540D7794-FF7C-4CFA-B72C-7ADA31B10123}" type="sibTrans" cxnId="{1C5438D7-29F6-4D36-BB7E-1054E913D753}">
      <dgm:prSet/>
      <dgm:spPr/>
      <dgm:t>
        <a:bodyPr/>
        <a:lstStyle/>
        <a:p>
          <a:endParaRPr lang="es-ES"/>
        </a:p>
      </dgm:t>
    </dgm:pt>
    <dgm:pt modelId="{64D56DD6-41F3-47B1-B01F-8A31BE742404}">
      <dgm:prSet/>
      <dgm:spPr/>
      <dgm:t>
        <a:bodyPr/>
        <a:lstStyle/>
        <a:p>
          <a:r>
            <a:rPr lang="es-ES" b="1"/>
            <a:t>Creación de zonas de inundación temporal controlada</a:t>
          </a:r>
          <a:endParaRPr lang="es-ES" b="1" dirty="0"/>
        </a:p>
      </dgm:t>
    </dgm:pt>
    <dgm:pt modelId="{63E3F076-9B2A-435C-A550-78E3DFAEB803}" type="parTrans" cxnId="{FE678EA8-5A3C-46E1-90D4-82F904A064BE}">
      <dgm:prSet/>
      <dgm:spPr/>
      <dgm:t>
        <a:bodyPr/>
        <a:lstStyle/>
        <a:p>
          <a:endParaRPr lang="es-ES"/>
        </a:p>
      </dgm:t>
    </dgm:pt>
    <dgm:pt modelId="{4A89A1FB-69AC-4237-B84E-E6648F8C4502}" type="sibTrans" cxnId="{FE678EA8-5A3C-46E1-90D4-82F904A064BE}">
      <dgm:prSet/>
      <dgm:spPr/>
      <dgm:t>
        <a:bodyPr/>
        <a:lstStyle/>
        <a:p>
          <a:endParaRPr lang="es-ES"/>
        </a:p>
      </dgm:t>
    </dgm:pt>
    <dgm:pt modelId="{EB69233E-7AD0-4309-B408-BE5955289090}">
      <dgm:prSet/>
      <dgm:spPr/>
      <dgm:t>
        <a:bodyPr/>
        <a:lstStyle/>
        <a:p>
          <a:r>
            <a:rPr lang="es-ES" b="1"/>
            <a:t>Adquisición de terrenos y e indemnización de derechos que pudieran resultar afectados en actuaciones de protección</a:t>
          </a:r>
          <a:endParaRPr lang="es-ES" b="1" dirty="0"/>
        </a:p>
      </dgm:t>
    </dgm:pt>
    <dgm:pt modelId="{C72871E9-46BE-4A7B-8933-12191780567C}" type="parTrans" cxnId="{2002E7EF-A7B4-4AD2-AAC0-81E8922C00F7}">
      <dgm:prSet/>
      <dgm:spPr/>
      <dgm:t>
        <a:bodyPr/>
        <a:lstStyle/>
        <a:p>
          <a:endParaRPr lang="es-ES"/>
        </a:p>
      </dgm:t>
    </dgm:pt>
    <dgm:pt modelId="{DD820DF8-E5DA-4E34-B63B-E22F8FC6CB7D}" type="sibTrans" cxnId="{2002E7EF-A7B4-4AD2-AAC0-81E8922C00F7}">
      <dgm:prSet/>
      <dgm:spPr/>
      <dgm:t>
        <a:bodyPr/>
        <a:lstStyle/>
        <a:p>
          <a:endParaRPr lang="es-ES"/>
        </a:p>
      </dgm:t>
    </dgm:pt>
    <dgm:pt modelId="{07DDD887-6175-4BFB-A3E7-EF2D5A3D507F}">
      <dgm:prSet/>
      <dgm:spPr/>
      <dgm:t>
        <a:bodyPr/>
        <a:lstStyle/>
        <a:p>
          <a:r>
            <a:rPr lang="es-ES" b="1"/>
            <a:t>Elaboración o implantación de planes de protección civil de ámbito municipal</a:t>
          </a:r>
          <a:endParaRPr lang="es-ES" b="1" dirty="0"/>
        </a:p>
      </dgm:t>
    </dgm:pt>
    <dgm:pt modelId="{36038947-07CC-49C2-AEA8-46A057F93ACC}" type="parTrans" cxnId="{5475FBCF-FEB6-4A05-8240-19418738811C}">
      <dgm:prSet/>
      <dgm:spPr/>
      <dgm:t>
        <a:bodyPr/>
        <a:lstStyle/>
        <a:p>
          <a:endParaRPr lang="es-ES"/>
        </a:p>
      </dgm:t>
    </dgm:pt>
    <dgm:pt modelId="{D717F281-AF09-47EB-84C2-EAB9BAB40D8A}" type="sibTrans" cxnId="{5475FBCF-FEB6-4A05-8240-19418738811C}">
      <dgm:prSet/>
      <dgm:spPr/>
      <dgm:t>
        <a:bodyPr/>
        <a:lstStyle/>
        <a:p>
          <a:endParaRPr lang="es-ES"/>
        </a:p>
      </dgm:t>
    </dgm:pt>
    <dgm:pt modelId="{55067A46-5360-4349-99FC-E7059DDEBE71}" type="pres">
      <dgm:prSet presAssocID="{6FCDA377-ACC4-43BC-952B-8A160352220C}" presName="linear" presStyleCnt="0">
        <dgm:presLayoutVars>
          <dgm:animLvl val="lvl"/>
          <dgm:resizeHandles val="exact"/>
        </dgm:presLayoutVars>
      </dgm:prSet>
      <dgm:spPr/>
    </dgm:pt>
    <dgm:pt modelId="{F618C431-A52D-44FC-9CCE-854E6006BF4D}" type="pres">
      <dgm:prSet presAssocID="{E97AED84-56FD-4025-8608-FB23AD6A683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30CAB09-F7E8-46EA-A44A-7D278A6ED22E}" type="pres">
      <dgm:prSet presAssocID="{E97AED84-56FD-4025-8608-FB23AD6A6833}" presName="childText" presStyleLbl="revTx" presStyleIdx="0" presStyleCnt="2">
        <dgm:presLayoutVars>
          <dgm:bulletEnabled val="1"/>
        </dgm:presLayoutVars>
      </dgm:prSet>
      <dgm:spPr/>
    </dgm:pt>
    <dgm:pt modelId="{A8F05223-A933-4254-A13A-F59BE62826EE}" type="pres">
      <dgm:prSet presAssocID="{51E2CAE7-135D-4B7F-8B1C-B2438815CE0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0520786-7E7E-4F52-8FD5-4CB7B381FCCC}" type="pres">
      <dgm:prSet presAssocID="{51E2CAE7-135D-4B7F-8B1C-B2438815CE02}" presName="childText" presStyleLbl="revTx" presStyleIdx="1" presStyleCnt="2">
        <dgm:presLayoutVars>
          <dgm:bulletEnabled val="1"/>
        </dgm:presLayoutVars>
      </dgm:prSet>
      <dgm:spPr/>
    </dgm:pt>
    <dgm:pt modelId="{4DBC9E5B-27F7-435D-A797-2F0EBB2E26E9}" type="pres">
      <dgm:prSet presAssocID="{64D56DD6-41F3-47B1-B01F-8A31BE74240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FF47697-AB16-40C9-8F7F-C530AA110572}" type="pres">
      <dgm:prSet presAssocID="{4A89A1FB-69AC-4237-B84E-E6648F8C4502}" presName="spacer" presStyleCnt="0"/>
      <dgm:spPr/>
    </dgm:pt>
    <dgm:pt modelId="{AB1D7CD3-2F12-4972-90D1-5AD5EB9BC7FF}" type="pres">
      <dgm:prSet presAssocID="{EB69233E-7AD0-4309-B408-BE595528909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CE4FA95-EC36-46F8-9675-D67C94ED278D}" type="pres">
      <dgm:prSet presAssocID="{DD820DF8-E5DA-4E34-B63B-E22F8FC6CB7D}" presName="spacer" presStyleCnt="0"/>
      <dgm:spPr/>
    </dgm:pt>
    <dgm:pt modelId="{A6151356-8D32-42C0-A74D-5AC7CE0CD73F}" type="pres">
      <dgm:prSet presAssocID="{07DDD887-6175-4BFB-A3E7-EF2D5A3D507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86CD60F-758A-4E5C-AC9D-A37A629B634B}" type="presOf" srcId="{6FCDA377-ACC4-43BC-952B-8A160352220C}" destId="{55067A46-5360-4349-99FC-E7059DDEBE71}" srcOrd="0" destOrd="0" presId="urn:microsoft.com/office/officeart/2005/8/layout/vList2"/>
    <dgm:cxn modelId="{EC7FC61F-2552-461F-A201-B658EDED09A4}" srcId="{51E2CAE7-135D-4B7F-8B1C-B2438815CE02}" destId="{3585CFAF-B154-4D69-81E0-E048C2AA9285}" srcOrd="0" destOrd="0" parTransId="{4BF7E07B-EC0A-419F-B91F-1C35836A1C69}" sibTransId="{26C16C00-3BF5-4A26-8A84-102863542373}"/>
    <dgm:cxn modelId="{6A92DB26-2917-4D26-953E-9584AFE635EB}" srcId="{E97AED84-56FD-4025-8608-FB23AD6A6833}" destId="{E18CD5AE-3F6F-4255-9C11-1F7FF211667F}" srcOrd="0" destOrd="0" parTransId="{CC55CD51-3B0B-453C-8E1E-288163E93854}" sibTransId="{263805ED-7A72-4C5E-84BA-5D3890479562}"/>
    <dgm:cxn modelId="{0CCF7464-C842-4D8B-9925-B264B1E79582}" srcId="{6FCDA377-ACC4-43BC-952B-8A160352220C}" destId="{51E2CAE7-135D-4B7F-8B1C-B2438815CE02}" srcOrd="1" destOrd="0" parTransId="{35C8D7C7-03E6-4C10-9FB6-DD7B18DB0DB9}" sibTransId="{92D1683F-BDAA-44F3-A67E-E9C09A97AE13}"/>
    <dgm:cxn modelId="{D4BCDA66-F204-43C6-A7B3-EC73206A4053}" type="presOf" srcId="{87184FB7-7F60-43B9-B294-C30FB6836750}" destId="{10520786-7E7E-4F52-8FD5-4CB7B381FCCC}" srcOrd="0" destOrd="1" presId="urn:microsoft.com/office/officeart/2005/8/layout/vList2"/>
    <dgm:cxn modelId="{CA33D54D-ACE4-48A5-9F2C-8AAB4145BA1A}" srcId="{51E2CAE7-135D-4B7F-8B1C-B2438815CE02}" destId="{263D58D0-2C40-4F89-99F8-7F64099C9668}" srcOrd="4" destOrd="0" parTransId="{28565EC3-EB9D-482E-831F-979E003A7D12}" sibTransId="{7765DC8A-0EFA-49FD-A38E-6DB974681A1A}"/>
    <dgm:cxn modelId="{8F154C59-D0CA-41D7-90AE-B2382C4ED9E2}" srcId="{51E2CAE7-135D-4B7F-8B1C-B2438815CE02}" destId="{6C220708-CE1A-478E-B9AC-F6B73C824FD0}" srcOrd="2" destOrd="0" parTransId="{136C27FB-0F01-4099-9BDA-C40D661D80AC}" sibTransId="{B7D8807C-D1F1-4507-9ADF-D7564B57CE36}"/>
    <dgm:cxn modelId="{A5BCD359-9A74-4F31-98E3-4B62796C7225}" type="presOf" srcId="{51E2CAE7-135D-4B7F-8B1C-B2438815CE02}" destId="{A8F05223-A933-4254-A13A-F59BE62826EE}" srcOrd="0" destOrd="0" presId="urn:microsoft.com/office/officeart/2005/8/layout/vList2"/>
    <dgm:cxn modelId="{F7C86B8C-D622-4002-85F1-762809FC986C}" srcId="{6FCDA377-ACC4-43BC-952B-8A160352220C}" destId="{E97AED84-56FD-4025-8608-FB23AD6A6833}" srcOrd="0" destOrd="0" parTransId="{1207CC90-E736-4CFE-A49E-E7523A62024A}" sibTransId="{3D351BD1-F0BA-4EBE-9D59-018F64B0F5D5}"/>
    <dgm:cxn modelId="{E3029F92-AF0C-4886-B9A9-47333759FAFD}" type="presOf" srcId="{263D58D0-2C40-4F89-99F8-7F64099C9668}" destId="{10520786-7E7E-4F52-8FD5-4CB7B381FCCC}" srcOrd="0" destOrd="4" presId="urn:microsoft.com/office/officeart/2005/8/layout/vList2"/>
    <dgm:cxn modelId="{D87CA59D-DD5E-491E-B61C-C9EC9BA49D91}" type="presOf" srcId="{07DDD887-6175-4BFB-A3E7-EF2D5A3D507F}" destId="{A6151356-8D32-42C0-A74D-5AC7CE0CD73F}" srcOrd="0" destOrd="0" presId="urn:microsoft.com/office/officeart/2005/8/layout/vList2"/>
    <dgm:cxn modelId="{070916A1-DB98-4F56-9700-D24A8116384E}" type="presOf" srcId="{2B122BEF-CC45-4D64-8ACC-8B20E4F28E54}" destId="{330CAB09-F7E8-46EA-A44A-7D278A6ED22E}" srcOrd="0" destOrd="2" presId="urn:microsoft.com/office/officeart/2005/8/layout/vList2"/>
    <dgm:cxn modelId="{7164ECA2-950B-41E5-BD4E-B05CF8E294FC}" srcId="{E97AED84-56FD-4025-8608-FB23AD6A6833}" destId="{5D4A15E0-9612-475E-A819-26CD861BDC42}" srcOrd="1" destOrd="0" parTransId="{771F36C1-9064-4DB1-A5BE-C7E72530A2DF}" sibTransId="{B71372C4-026C-4058-B3AA-9285648EA0C6}"/>
    <dgm:cxn modelId="{282D64A3-6AF1-44D2-BB60-E6D4CEB36CD7}" srcId="{51E2CAE7-135D-4B7F-8B1C-B2438815CE02}" destId="{B690D818-EA3D-400D-AEE7-36E0824F142F}" srcOrd="5" destOrd="0" parTransId="{E9BB5654-EDE2-46FF-9B9A-1D86F0082046}" sibTransId="{121AC181-91AC-4276-8A11-9EC6507CDBB2}"/>
    <dgm:cxn modelId="{E13CB8A4-77EB-4335-A9E0-F9DB1241299B}" type="presOf" srcId="{B690D818-EA3D-400D-AEE7-36E0824F142F}" destId="{10520786-7E7E-4F52-8FD5-4CB7B381FCCC}" srcOrd="0" destOrd="5" presId="urn:microsoft.com/office/officeart/2005/8/layout/vList2"/>
    <dgm:cxn modelId="{45F778A7-30C3-4C79-B41B-DC56333338FA}" type="presOf" srcId="{7CADDE0E-875B-4021-A97F-68F925E1FC48}" destId="{10520786-7E7E-4F52-8FD5-4CB7B381FCCC}" srcOrd="0" destOrd="3" presId="urn:microsoft.com/office/officeart/2005/8/layout/vList2"/>
    <dgm:cxn modelId="{FE678EA8-5A3C-46E1-90D4-82F904A064BE}" srcId="{6FCDA377-ACC4-43BC-952B-8A160352220C}" destId="{64D56DD6-41F3-47B1-B01F-8A31BE742404}" srcOrd="2" destOrd="0" parTransId="{63E3F076-9B2A-435C-A550-78E3DFAEB803}" sibTransId="{4A89A1FB-69AC-4237-B84E-E6648F8C4502}"/>
    <dgm:cxn modelId="{F13D83AF-17ED-4B15-81A8-6D8B7782D3B4}" type="presOf" srcId="{6C220708-CE1A-478E-B9AC-F6B73C824FD0}" destId="{10520786-7E7E-4F52-8FD5-4CB7B381FCCC}" srcOrd="0" destOrd="2" presId="urn:microsoft.com/office/officeart/2005/8/layout/vList2"/>
    <dgm:cxn modelId="{72878DB5-D266-45A3-A26D-F745EA9A9792}" type="presOf" srcId="{E18CD5AE-3F6F-4255-9C11-1F7FF211667F}" destId="{330CAB09-F7E8-46EA-A44A-7D278A6ED22E}" srcOrd="0" destOrd="0" presId="urn:microsoft.com/office/officeart/2005/8/layout/vList2"/>
    <dgm:cxn modelId="{E3AC4CC7-44D0-46A2-B6AF-EE9207E6B378}" srcId="{E97AED84-56FD-4025-8608-FB23AD6A6833}" destId="{2B122BEF-CC45-4D64-8ACC-8B20E4F28E54}" srcOrd="2" destOrd="0" parTransId="{9CFA72BE-FD43-49FC-BB35-CA02EC35E11A}" sibTransId="{329E91B6-3D96-493C-A78D-922593721212}"/>
    <dgm:cxn modelId="{C71B1ACF-C672-4B77-812B-3A11D72559EB}" type="presOf" srcId="{EB69233E-7AD0-4309-B408-BE5955289090}" destId="{AB1D7CD3-2F12-4972-90D1-5AD5EB9BC7FF}" srcOrd="0" destOrd="0" presId="urn:microsoft.com/office/officeart/2005/8/layout/vList2"/>
    <dgm:cxn modelId="{5475FBCF-FEB6-4A05-8240-19418738811C}" srcId="{6FCDA377-ACC4-43BC-952B-8A160352220C}" destId="{07DDD887-6175-4BFB-A3E7-EF2D5A3D507F}" srcOrd="4" destOrd="0" parTransId="{36038947-07CC-49C2-AEA8-46A057F93ACC}" sibTransId="{D717F281-AF09-47EB-84C2-EAB9BAB40D8A}"/>
    <dgm:cxn modelId="{9EC5C1D5-F9A6-47A7-80E8-33316E92E399}" srcId="{51E2CAE7-135D-4B7F-8B1C-B2438815CE02}" destId="{87184FB7-7F60-43B9-B294-C30FB6836750}" srcOrd="1" destOrd="0" parTransId="{246AB050-18D3-4D9E-9F7F-2FEFADABE551}" sibTransId="{44EAE014-38C7-4218-8F65-EFD48387E3F6}"/>
    <dgm:cxn modelId="{1C5438D7-29F6-4D36-BB7E-1054E913D753}" srcId="{51E2CAE7-135D-4B7F-8B1C-B2438815CE02}" destId="{328DD806-509D-4A80-BD21-1B77AF772964}" srcOrd="6" destOrd="0" parTransId="{DAF14B82-8011-425D-80F6-23576E4B0EDC}" sibTransId="{540D7794-FF7C-4CFA-B72C-7ADA31B10123}"/>
    <dgm:cxn modelId="{7BCFF9DC-C975-4978-9EB8-D6AB13D5DB93}" type="presOf" srcId="{E97AED84-56FD-4025-8608-FB23AD6A6833}" destId="{F618C431-A52D-44FC-9CCE-854E6006BF4D}" srcOrd="0" destOrd="0" presId="urn:microsoft.com/office/officeart/2005/8/layout/vList2"/>
    <dgm:cxn modelId="{FF1556E2-A5DC-4EFC-B462-36584FBD0C0A}" type="presOf" srcId="{328DD806-509D-4A80-BD21-1B77AF772964}" destId="{10520786-7E7E-4F52-8FD5-4CB7B381FCCC}" srcOrd="0" destOrd="6" presId="urn:microsoft.com/office/officeart/2005/8/layout/vList2"/>
    <dgm:cxn modelId="{F8457AE2-D015-45A6-A661-2DBAE192EF6E}" type="presOf" srcId="{64D56DD6-41F3-47B1-B01F-8A31BE742404}" destId="{4DBC9E5B-27F7-435D-A797-2F0EBB2E26E9}" srcOrd="0" destOrd="0" presId="urn:microsoft.com/office/officeart/2005/8/layout/vList2"/>
    <dgm:cxn modelId="{416D45EB-F445-4B11-8B0F-522BB5BD839D}" type="presOf" srcId="{5D4A15E0-9612-475E-A819-26CD861BDC42}" destId="{330CAB09-F7E8-46EA-A44A-7D278A6ED22E}" srcOrd="0" destOrd="1" presId="urn:microsoft.com/office/officeart/2005/8/layout/vList2"/>
    <dgm:cxn modelId="{2002E7EF-A7B4-4AD2-AAC0-81E8922C00F7}" srcId="{6FCDA377-ACC4-43BC-952B-8A160352220C}" destId="{EB69233E-7AD0-4309-B408-BE5955289090}" srcOrd="3" destOrd="0" parTransId="{C72871E9-46BE-4A7B-8933-12191780567C}" sibTransId="{DD820DF8-E5DA-4E34-B63B-E22F8FC6CB7D}"/>
    <dgm:cxn modelId="{8E0E0CF4-6698-4C6A-927D-7832891FF4A4}" srcId="{51E2CAE7-135D-4B7F-8B1C-B2438815CE02}" destId="{7CADDE0E-875B-4021-A97F-68F925E1FC48}" srcOrd="3" destOrd="0" parTransId="{E20C6C2B-3046-4BC9-BD38-9AD8A955FE98}" sibTransId="{B07716D3-58EF-469B-A550-BB8C2EAB34C3}"/>
    <dgm:cxn modelId="{E89845F8-0F73-487B-8A0F-53CBF0997A2D}" type="presOf" srcId="{3585CFAF-B154-4D69-81E0-E048C2AA9285}" destId="{10520786-7E7E-4F52-8FD5-4CB7B381FCCC}" srcOrd="0" destOrd="0" presId="urn:microsoft.com/office/officeart/2005/8/layout/vList2"/>
    <dgm:cxn modelId="{634BE52B-CBC7-4E2F-BA5F-68B66CA6CD2A}" type="presParOf" srcId="{55067A46-5360-4349-99FC-E7059DDEBE71}" destId="{F618C431-A52D-44FC-9CCE-854E6006BF4D}" srcOrd="0" destOrd="0" presId="urn:microsoft.com/office/officeart/2005/8/layout/vList2"/>
    <dgm:cxn modelId="{D8958AF5-4DF6-4A66-AEAE-7CBD966F1F3E}" type="presParOf" srcId="{55067A46-5360-4349-99FC-E7059DDEBE71}" destId="{330CAB09-F7E8-46EA-A44A-7D278A6ED22E}" srcOrd="1" destOrd="0" presId="urn:microsoft.com/office/officeart/2005/8/layout/vList2"/>
    <dgm:cxn modelId="{294B2C5A-6F47-4A6C-B810-690C91A14D33}" type="presParOf" srcId="{55067A46-5360-4349-99FC-E7059DDEBE71}" destId="{A8F05223-A933-4254-A13A-F59BE62826EE}" srcOrd="2" destOrd="0" presId="urn:microsoft.com/office/officeart/2005/8/layout/vList2"/>
    <dgm:cxn modelId="{7B589202-FF43-4E7C-B7DF-BD7294703E8C}" type="presParOf" srcId="{55067A46-5360-4349-99FC-E7059DDEBE71}" destId="{10520786-7E7E-4F52-8FD5-4CB7B381FCCC}" srcOrd="3" destOrd="0" presId="urn:microsoft.com/office/officeart/2005/8/layout/vList2"/>
    <dgm:cxn modelId="{03553C7C-ECF2-4760-9680-D11DAA8A629E}" type="presParOf" srcId="{55067A46-5360-4349-99FC-E7059DDEBE71}" destId="{4DBC9E5B-27F7-435D-A797-2F0EBB2E26E9}" srcOrd="4" destOrd="0" presId="urn:microsoft.com/office/officeart/2005/8/layout/vList2"/>
    <dgm:cxn modelId="{07CD430E-3C5C-4DBE-BB48-23A5AFC3B1C8}" type="presParOf" srcId="{55067A46-5360-4349-99FC-E7059DDEBE71}" destId="{5FF47697-AB16-40C9-8F7F-C530AA110572}" srcOrd="5" destOrd="0" presId="urn:microsoft.com/office/officeart/2005/8/layout/vList2"/>
    <dgm:cxn modelId="{8D639FFA-50AD-4B9B-9043-54BDFEF714AA}" type="presParOf" srcId="{55067A46-5360-4349-99FC-E7059DDEBE71}" destId="{AB1D7CD3-2F12-4972-90D1-5AD5EB9BC7FF}" srcOrd="6" destOrd="0" presId="urn:microsoft.com/office/officeart/2005/8/layout/vList2"/>
    <dgm:cxn modelId="{BFAEC8F1-4FC5-4444-861E-2681969418FD}" type="presParOf" srcId="{55067A46-5360-4349-99FC-E7059DDEBE71}" destId="{8CE4FA95-EC36-46F8-9675-D67C94ED278D}" srcOrd="7" destOrd="0" presId="urn:microsoft.com/office/officeart/2005/8/layout/vList2"/>
    <dgm:cxn modelId="{ED8C48D1-CFCC-40CE-9E6C-B24DDC784457}" type="presParOf" srcId="{55067A46-5360-4349-99FC-E7059DDEBE71}" destId="{A6151356-8D32-42C0-A74D-5AC7CE0CD73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79D501-542C-47B8-9358-CF4D3CBAEC1D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A63DB4A9-4DE7-4C6C-83B3-DFF79690DE68}">
      <dgm:prSet phldrT="[Texto]" custT="1"/>
      <dgm:spPr/>
      <dgm:t>
        <a:bodyPr/>
        <a:lstStyle/>
        <a:p>
          <a:r>
            <a:rPr lang="es-ES" sz="1400" dirty="0"/>
            <a:t>Conseguir la implementación de las soluciones estudiadas</a:t>
          </a:r>
        </a:p>
      </dgm:t>
    </dgm:pt>
    <dgm:pt modelId="{94F52FF8-B523-4CBA-815E-ECDBE11D4C29}" type="parTrans" cxnId="{1A87ADAA-FEEB-4B35-9565-3D97BB538D9A}">
      <dgm:prSet/>
      <dgm:spPr/>
      <dgm:t>
        <a:bodyPr/>
        <a:lstStyle/>
        <a:p>
          <a:endParaRPr lang="es-ES" sz="1400"/>
        </a:p>
      </dgm:t>
    </dgm:pt>
    <dgm:pt modelId="{8814FF4A-DA29-4129-8F5B-488ED693E080}" type="sibTrans" cxnId="{1A87ADAA-FEEB-4B35-9565-3D97BB538D9A}">
      <dgm:prSet/>
      <dgm:spPr/>
      <dgm:t>
        <a:bodyPr/>
        <a:lstStyle/>
        <a:p>
          <a:endParaRPr lang="es-ES" sz="1400"/>
        </a:p>
      </dgm:t>
    </dgm:pt>
    <dgm:pt modelId="{4F3FF9DC-D7AF-46A4-8ACF-09CDA3956124}">
      <dgm:prSet phldrT="[Texto]" custT="1"/>
      <dgm:spPr/>
      <dgm:t>
        <a:bodyPr/>
        <a:lstStyle/>
        <a:p>
          <a:r>
            <a:rPr lang="es-ES" sz="1400"/>
            <a:t>Hacer un seguimiento de su eficacia</a:t>
          </a:r>
          <a:endParaRPr lang="es-ES" sz="1400" dirty="0"/>
        </a:p>
      </dgm:t>
    </dgm:pt>
    <dgm:pt modelId="{CE28A132-2368-4953-9CBE-E413E1942CCD}" type="parTrans" cxnId="{3FDADC76-D489-433F-9B84-AF391477A363}">
      <dgm:prSet/>
      <dgm:spPr/>
      <dgm:t>
        <a:bodyPr/>
        <a:lstStyle/>
        <a:p>
          <a:endParaRPr lang="es-ES" sz="1400"/>
        </a:p>
      </dgm:t>
    </dgm:pt>
    <dgm:pt modelId="{F9466462-D1C1-499C-BBCB-A2FA4EE1571B}" type="sibTrans" cxnId="{3FDADC76-D489-433F-9B84-AF391477A363}">
      <dgm:prSet/>
      <dgm:spPr/>
      <dgm:t>
        <a:bodyPr/>
        <a:lstStyle/>
        <a:p>
          <a:endParaRPr lang="es-ES" sz="1400"/>
        </a:p>
      </dgm:t>
    </dgm:pt>
    <dgm:pt modelId="{4D1E3DB7-1336-4B9B-9C3D-BEFAD9ADE563}">
      <dgm:prSet phldrT="[Texto]" custT="1"/>
      <dgm:spPr/>
      <dgm:t>
        <a:bodyPr/>
        <a:lstStyle/>
        <a:p>
          <a:r>
            <a:rPr lang="es-ES" sz="1400" dirty="0"/>
            <a:t>Divulgar esas soluciones sobre el terreno para potenciar su efecto demostrativo</a:t>
          </a:r>
        </a:p>
      </dgm:t>
    </dgm:pt>
    <dgm:pt modelId="{58A2785E-710B-43DF-A05F-56EA9B71B6AF}" type="parTrans" cxnId="{5F52BEF5-DA9A-4723-91E1-30C57387C276}">
      <dgm:prSet/>
      <dgm:spPr/>
      <dgm:t>
        <a:bodyPr/>
        <a:lstStyle/>
        <a:p>
          <a:endParaRPr lang="es-ES" sz="1400"/>
        </a:p>
      </dgm:t>
    </dgm:pt>
    <dgm:pt modelId="{339FC01B-F4A8-45BF-BE46-74691B58C4EC}" type="sibTrans" cxnId="{5F52BEF5-DA9A-4723-91E1-30C57387C276}">
      <dgm:prSet/>
      <dgm:spPr/>
      <dgm:t>
        <a:bodyPr/>
        <a:lstStyle/>
        <a:p>
          <a:endParaRPr lang="es-ES" sz="1400"/>
        </a:p>
      </dgm:t>
    </dgm:pt>
    <dgm:pt modelId="{BFDEA881-FA3E-40F7-8209-1B8B12379B1D}" type="pres">
      <dgm:prSet presAssocID="{6A79D501-542C-47B8-9358-CF4D3CBAEC1D}" presName="CompostProcess" presStyleCnt="0">
        <dgm:presLayoutVars>
          <dgm:dir/>
          <dgm:resizeHandles val="exact"/>
        </dgm:presLayoutVars>
      </dgm:prSet>
      <dgm:spPr/>
    </dgm:pt>
    <dgm:pt modelId="{8A32C2AC-29A3-4A96-9A2D-888FA592DD34}" type="pres">
      <dgm:prSet presAssocID="{6A79D501-542C-47B8-9358-CF4D3CBAEC1D}" presName="arrow" presStyleLbl="bgShp" presStyleIdx="0" presStyleCnt="1"/>
      <dgm:spPr/>
    </dgm:pt>
    <dgm:pt modelId="{DD0CC983-CE4E-431D-9D8A-C2DBB4B985A2}" type="pres">
      <dgm:prSet presAssocID="{6A79D501-542C-47B8-9358-CF4D3CBAEC1D}" presName="linearProcess" presStyleCnt="0"/>
      <dgm:spPr/>
    </dgm:pt>
    <dgm:pt modelId="{953FC58F-F7E2-43E5-86F3-6B875060B52E}" type="pres">
      <dgm:prSet presAssocID="{A63DB4A9-4DE7-4C6C-83B3-DFF79690DE68}" presName="textNode" presStyleLbl="node1" presStyleIdx="0" presStyleCnt="3">
        <dgm:presLayoutVars>
          <dgm:bulletEnabled val="1"/>
        </dgm:presLayoutVars>
      </dgm:prSet>
      <dgm:spPr/>
    </dgm:pt>
    <dgm:pt modelId="{EE3B57E4-AE9B-4F2F-B945-C46950762EAA}" type="pres">
      <dgm:prSet presAssocID="{8814FF4A-DA29-4129-8F5B-488ED693E080}" presName="sibTrans" presStyleCnt="0"/>
      <dgm:spPr/>
    </dgm:pt>
    <dgm:pt modelId="{170E4293-CF54-4F7E-A710-38A4F755CAC0}" type="pres">
      <dgm:prSet presAssocID="{4F3FF9DC-D7AF-46A4-8ACF-09CDA3956124}" presName="textNode" presStyleLbl="node1" presStyleIdx="1" presStyleCnt="3">
        <dgm:presLayoutVars>
          <dgm:bulletEnabled val="1"/>
        </dgm:presLayoutVars>
      </dgm:prSet>
      <dgm:spPr/>
    </dgm:pt>
    <dgm:pt modelId="{3CB64136-729A-4F44-8F56-865A268AADC6}" type="pres">
      <dgm:prSet presAssocID="{F9466462-D1C1-499C-BBCB-A2FA4EE1571B}" presName="sibTrans" presStyleCnt="0"/>
      <dgm:spPr/>
    </dgm:pt>
    <dgm:pt modelId="{DF6F289C-E3EA-438D-8B7D-76703C4747CC}" type="pres">
      <dgm:prSet presAssocID="{4D1E3DB7-1336-4B9B-9C3D-BEFAD9ADE56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5320F08-2DB5-4008-848D-1947FE968181}" type="presOf" srcId="{4D1E3DB7-1336-4B9B-9C3D-BEFAD9ADE563}" destId="{DF6F289C-E3EA-438D-8B7D-76703C4747CC}" srcOrd="0" destOrd="0" presId="urn:microsoft.com/office/officeart/2005/8/layout/hProcess9"/>
    <dgm:cxn modelId="{32993209-4C5C-4E1F-8EA3-CF019A2E694B}" type="presOf" srcId="{4F3FF9DC-D7AF-46A4-8ACF-09CDA3956124}" destId="{170E4293-CF54-4F7E-A710-38A4F755CAC0}" srcOrd="0" destOrd="0" presId="urn:microsoft.com/office/officeart/2005/8/layout/hProcess9"/>
    <dgm:cxn modelId="{3FDADC76-D489-433F-9B84-AF391477A363}" srcId="{6A79D501-542C-47B8-9358-CF4D3CBAEC1D}" destId="{4F3FF9DC-D7AF-46A4-8ACF-09CDA3956124}" srcOrd="1" destOrd="0" parTransId="{CE28A132-2368-4953-9CBE-E413E1942CCD}" sibTransId="{F9466462-D1C1-499C-BBCB-A2FA4EE1571B}"/>
    <dgm:cxn modelId="{D2263677-3490-461B-BD97-BEE7DA6C0E5B}" type="presOf" srcId="{A63DB4A9-4DE7-4C6C-83B3-DFF79690DE68}" destId="{953FC58F-F7E2-43E5-86F3-6B875060B52E}" srcOrd="0" destOrd="0" presId="urn:microsoft.com/office/officeart/2005/8/layout/hProcess9"/>
    <dgm:cxn modelId="{E25636A3-C275-4F01-AB0B-D1A43BFE1D65}" type="presOf" srcId="{6A79D501-542C-47B8-9358-CF4D3CBAEC1D}" destId="{BFDEA881-FA3E-40F7-8209-1B8B12379B1D}" srcOrd="0" destOrd="0" presId="urn:microsoft.com/office/officeart/2005/8/layout/hProcess9"/>
    <dgm:cxn modelId="{1A87ADAA-FEEB-4B35-9565-3D97BB538D9A}" srcId="{6A79D501-542C-47B8-9358-CF4D3CBAEC1D}" destId="{A63DB4A9-4DE7-4C6C-83B3-DFF79690DE68}" srcOrd="0" destOrd="0" parTransId="{94F52FF8-B523-4CBA-815E-ECDBE11D4C29}" sibTransId="{8814FF4A-DA29-4129-8F5B-488ED693E080}"/>
    <dgm:cxn modelId="{5F52BEF5-DA9A-4723-91E1-30C57387C276}" srcId="{6A79D501-542C-47B8-9358-CF4D3CBAEC1D}" destId="{4D1E3DB7-1336-4B9B-9C3D-BEFAD9ADE563}" srcOrd="2" destOrd="0" parTransId="{58A2785E-710B-43DF-A05F-56EA9B71B6AF}" sibTransId="{339FC01B-F4A8-45BF-BE46-74691B58C4EC}"/>
    <dgm:cxn modelId="{33CC6212-36B4-4147-8A9A-3EB3588EB871}" type="presParOf" srcId="{BFDEA881-FA3E-40F7-8209-1B8B12379B1D}" destId="{8A32C2AC-29A3-4A96-9A2D-888FA592DD34}" srcOrd="0" destOrd="0" presId="urn:microsoft.com/office/officeart/2005/8/layout/hProcess9"/>
    <dgm:cxn modelId="{C8B90437-CFDB-4B13-B7EC-DD2136C2D396}" type="presParOf" srcId="{BFDEA881-FA3E-40F7-8209-1B8B12379B1D}" destId="{DD0CC983-CE4E-431D-9D8A-C2DBB4B985A2}" srcOrd="1" destOrd="0" presId="urn:microsoft.com/office/officeart/2005/8/layout/hProcess9"/>
    <dgm:cxn modelId="{688238E0-2297-4927-B2CC-194D4C6440A0}" type="presParOf" srcId="{DD0CC983-CE4E-431D-9D8A-C2DBB4B985A2}" destId="{953FC58F-F7E2-43E5-86F3-6B875060B52E}" srcOrd="0" destOrd="0" presId="urn:microsoft.com/office/officeart/2005/8/layout/hProcess9"/>
    <dgm:cxn modelId="{2AD90F87-C52A-475D-88C7-4E7BB4B564D0}" type="presParOf" srcId="{DD0CC983-CE4E-431D-9D8A-C2DBB4B985A2}" destId="{EE3B57E4-AE9B-4F2F-B945-C46950762EAA}" srcOrd="1" destOrd="0" presId="urn:microsoft.com/office/officeart/2005/8/layout/hProcess9"/>
    <dgm:cxn modelId="{C1C26E2C-F9E4-4BBF-8EFA-CAC23F58D21C}" type="presParOf" srcId="{DD0CC983-CE4E-431D-9D8A-C2DBB4B985A2}" destId="{170E4293-CF54-4F7E-A710-38A4F755CAC0}" srcOrd="2" destOrd="0" presId="urn:microsoft.com/office/officeart/2005/8/layout/hProcess9"/>
    <dgm:cxn modelId="{29CE5677-1AA1-44D1-8C16-363F0AFA4E32}" type="presParOf" srcId="{DD0CC983-CE4E-431D-9D8A-C2DBB4B985A2}" destId="{3CB64136-729A-4F44-8F56-865A268AADC6}" srcOrd="3" destOrd="0" presId="urn:microsoft.com/office/officeart/2005/8/layout/hProcess9"/>
    <dgm:cxn modelId="{4CCECBBC-6969-4C82-B1B6-9087D859E9ED}" type="presParOf" srcId="{DD0CC983-CE4E-431D-9D8A-C2DBB4B985A2}" destId="{DF6F289C-E3EA-438D-8B7D-76703C4747C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9AF9D-55F6-48C2-A5D4-ABB627E7D862}">
      <dsp:nvSpPr>
        <dsp:cNvPr id="0" name=""/>
        <dsp:cNvSpPr/>
      </dsp:nvSpPr>
      <dsp:spPr>
        <a:xfrm>
          <a:off x="1145180" y="1944151"/>
          <a:ext cx="2145126" cy="1430799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Real Decreto 1158/2020</a:t>
          </a:r>
        </a:p>
      </dsp:txBody>
      <dsp:txXfrm>
        <a:off x="1488401" y="1944151"/>
        <a:ext cx="1801906" cy="1430799"/>
      </dsp:txXfrm>
    </dsp:sp>
    <dsp:sp modelId="{81075FE4-E5D1-42F8-8ED7-7D23C6EBEC23}">
      <dsp:nvSpPr>
        <dsp:cNvPr id="0" name=""/>
        <dsp:cNvSpPr/>
      </dsp:nvSpPr>
      <dsp:spPr>
        <a:xfrm>
          <a:off x="0" y="1288987"/>
          <a:ext cx="1563482" cy="1563482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Campo Cartagena (Murcia)</a:t>
          </a:r>
        </a:p>
      </dsp:txBody>
      <dsp:txXfrm>
        <a:off x="228967" y="1517954"/>
        <a:ext cx="1105548" cy="1105548"/>
      </dsp:txXfrm>
    </dsp:sp>
    <dsp:sp modelId="{62F18067-B338-4B47-AD98-AA5AFF6EC448}">
      <dsp:nvSpPr>
        <dsp:cNvPr id="0" name=""/>
        <dsp:cNvSpPr/>
      </dsp:nvSpPr>
      <dsp:spPr>
        <a:xfrm>
          <a:off x="4853789" y="1944151"/>
          <a:ext cx="2145126" cy="1430799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Real Decreto 786/2022</a:t>
          </a:r>
        </a:p>
      </dsp:txBody>
      <dsp:txXfrm>
        <a:off x="5197010" y="1944151"/>
        <a:ext cx="1801906" cy="1430799"/>
      </dsp:txXfrm>
    </dsp:sp>
    <dsp:sp modelId="{36E383EC-B838-4EB5-AA25-81F066B2476F}">
      <dsp:nvSpPr>
        <dsp:cNvPr id="0" name=""/>
        <dsp:cNvSpPr/>
      </dsp:nvSpPr>
      <dsp:spPr>
        <a:xfrm>
          <a:off x="3570375" y="1269523"/>
          <a:ext cx="1563482" cy="1563482"/>
        </a:xfrm>
        <a:prstGeom prst="ellipse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Vega Baja del Segura (Alicante)</a:t>
          </a:r>
        </a:p>
      </dsp:txBody>
      <dsp:txXfrm>
        <a:off x="3799342" y="1498490"/>
        <a:ext cx="1105548" cy="1105548"/>
      </dsp:txXfrm>
    </dsp:sp>
    <dsp:sp modelId="{25A7DF5B-80FD-4FA1-ABCD-DF052008A197}">
      <dsp:nvSpPr>
        <dsp:cNvPr id="0" name=""/>
        <dsp:cNvSpPr/>
      </dsp:nvSpPr>
      <dsp:spPr>
        <a:xfrm>
          <a:off x="8562399" y="1944151"/>
          <a:ext cx="2145126" cy="1430799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Real Decreto 731/2022</a:t>
          </a:r>
        </a:p>
      </dsp:txBody>
      <dsp:txXfrm>
        <a:off x="8905619" y="1944151"/>
        <a:ext cx="1801906" cy="1430799"/>
      </dsp:txXfrm>
    </dsp:sp>
    <dsp:sp modelId="{C84D1AFC-B987-4D11-9562-AD149740B81F}">
      <dsp:nvSpPr>
        <dsp:cNvPr id="0" name=""/>
        <dsp:cNvSpPr/>
      </dsp:nvSpPr>
      <dsp:spPr>
        <a:xfrm>
          <a:off x="7270285" y="1269523"/>
          <a:ext cx="1563482" cy="1563482"/>
        </a:xfrm>
        <a:prstGeom prst="ellipse">
          <a:avLst/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Ebro medio y afluentes (Aragón, Navarra y La Rioja)</a:t>
          </a:r>
        </a:p>
      </dsp:txBody>
      <dsp:txXfrm>
        <a:off x="7499252" y="1498490"/>
        <a:ext cx="1105548" cy="1105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8C431-A52D-44FC-9CCE-854E6006BF4D}">
      <dsp:nvSpPr>
        <dsp:cNvPr id="0" name=""/>
        <dsp:cNvSpPr/>
      </dsp:nvSpPr>
      <dsp:spPr>
        <a:xfrm>
          <a:off x="0" y="660573"/>
          <a:ext cx="10369152" cy="3837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/>
            <a:t>Equipamientos o materiales que impidan la entrada del agua o faciliten su evacuación: </a:t>
          </a:r>
          <a:endParaRPr lang="es-ES" sz="1600" kern="1200" dirty="0"/>
        </a:p>
      </dsp:txBody>
      <dsp:txXfrm>
        <a:off x="18734" y="679307"/>
        <a:ext cx="10331684" cy="346292"/>
      </dsp:txXfrm>
    </dsp:sp>
    <dsp:sp modelId="{330CAB09-F7E8-46EA-A44A-7D278A6ED22E}">
      <dsp:nvSpPr>
        <dsp:cNvPr id="0" name=""/>
        <dsp:cNvSpPr/>
      </dsp:nvSpPr>
      <dsp:spPr>
        <a:xfrm>
          <a:off x="0" y="1044333"/>
          <a:ext cx="10369152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221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b="1" kern="1200"/>
            <a:t>Barreras temporales o permanentes </a:t>
          </a:r>
          <a:endParaRPr lang="es-E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b="1" kern="1200"/>
            <a:t>Bombas de achique</a:t>
          </a:r>
          <a:endParaRPr lang="es-E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b="1" kern="1200"/>
            <a:t>Válvulas antirretorno, etc.</a:t>
          </a:r>
          <a:endParaRPr lang="es-ES" sz="1200" b="1" kern="1200" dirty="0"/>
        </a:p>
      </dsp:txBody>
      <dsp:txXfrm>
        <a:off x="0" y="1044333"/>
        <a:ext cx="10369152" cy="629280"/>
      </dsp:txXfrm>
    </dsp:sp>
    <dsp:sp modelId="{A8F05223-A933-4254-A13A-F59BE62826EE}">
      <dsp:nvSpPr>
        <dsp:cNvPr id="0" name=""/>
        <dsp:cNvSpPr/>
      </dsp:nvSpPr>
      <dsp:spPr>
        <a:xfrm>
          <a:off x="0" y="1673613"/>
          <a:ext cx="10369152" cy="383760"/>
        </a:xfrm>
        <a:prstGeom prst="roundRect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/>
            <a:t>Actuaciones de adaptación en los elementos vulnerables: </a:t>
          </a:r>
          <a:endParaRPr lang="es-ES" sz="1600" b="1" kern="1200" dirty="0"/>
        </a:p>
      </dsp:txBody>
      <dsp:txXfrm>
        <a:off x="18734" y="1692347"/>
        <a:ext cx="10331684" cy="346292"/>
      </dsp:txXfrm>
    </dsp:sp>
    <dsp:sp modelId="{10520786-7E7E-4F52-8FD5-4CB7B381FCCC}">
      <dsp:nvSpPr>
        <dsp:cNvPr id="0" name=""/>
        <dsp:cNvSpPr/>
      </dsp:nvSpPr>
      <dsp:spPr>
        <a:xfrm>
          <a:off x="0" y="2057373"/>
          <a:ext cx="10369152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221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b="1" kern="1200"/>
            <a:t>Impermeabilización o rediseño de fachadas</a:t>
          </a:r>
          <a:endParaRPr lang="es-E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b="1" kern="1200"/>
            <a:t>Construcción o mejora de muros perimetrales</a:t>
          </a:r>
          <a:endParaRPr lang="es-E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b="1" kern="1200"/>
            <a:t>Protección o sellado de huecos (ventanas, rejillas de ventilación, patinillos de instalaciones...)</a:t>
          </a:r>
          <a:endParaRPr lang="es-E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b="1" kern="1200"/>
            <a:t>Protección o traslado de instalaciones vulnerables (cuadros eléctricos, transformadores, calderas, depósitos de combustible, etc.). </a:t>
          </a:r>
          <a:endParaRPr lang="es-E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b="1" kern="1200" dirty="0"/>
            <a:t>Creación, ampliación o mejora de sistemas de drenaje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b="1" kern="1200"/>
            <a:t>Rediseño de redes y sistemas de riego de forma que discurran bajo el terreno natural</a:t>
          </a:r>
          <a:endParaRPr lang="es-E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b="1" kern="1200" dirty="0"/>
            <a:t>Reordenación/rotación de cultivos y selección de especies </a:t>
          </a:r>
          <a:r>
            <a:rPr lang="es-ES" sz="1200" b="1" kern="1200" dirty="0" err="1"/>
            <a:t>inundorresistentes</a:t>
          </a:r>
          <a:endParaRPr lang="es-ES" sz="1200" b="1" kern="1200" dirty="0"/>
        </a:p>
      </dsp:txBody>
      <dsp:txXfrm>
        <a:off x="0" y="2057373"/>
        <a:ext cx="10369152" cy="1457280"/>
      </dsp:txXfrm>
    </dsp:sp>
    <dsp:sp modelId="{4DBC9E5B-27F7-435D-A797-2F0EBB2E26E9}">
      <dsp:nvSpPr>
        <dsp:cNvPr id="0" name=""/>
        <dsp:cNvSpPr/>
      </dsp:nvSpPr>
      <dsp:spPr>
        <a:xfrm>
          <a:off x="0" y="3514653"/>
          <a:ext cx="10369152" cy="383760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/>
            <a:t>Creación de zonas de inundación temporal controlada</a:t>
          </a:r>
          <a:endParaRPr lang="es-ES" sz="1600" b="1" kern="1200" dirty="0"/>
        </a:p>
      </dsp:txBody>
      <dsp:txXfrm>
        <a:off x="18734" y="3533387"/>
        <a:ext cx="10331684" cy="346292"/>
      </dsp:txXfrm>
    </dsp:sp>
    <dsp:sp modelId="{AB1D7CD3-2F12-4972-90D1-5AD5EB9BC7FF}">
      <dsp:nvSpPr>
        <dsp:cNvPr id="0" name=""/>
        <dsp:cNvSpPr/>
      </dsp:nvSpPr>
      <dsp:spPr>
        <a:xfrm>
          <a:off x="0" y="3944493"/>
          <a:ext cx="10369152" cy="383760"/>
        </a:xfrm>
        <a:prstGeom prst="roundRect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/>
            <a:t>Adquisición de terrenos y e indemnización de derechos que pudieran resultar afectados en actuaciones de protección</a:t>
          </a:r>
          <a:endParaRPr lang="es-ES" sz="1600" b="1" kern="1200" dirty="0"/>
        </a:p>
      </dsp:txBody>
      <dsp:txXfrm>
        <a:off x="18734" y="3963227"/>
        <a:ext cx="10331684" cy="346292"/>
      </dsp:txXfrm>
    </dsp:sp>
    <dsp:sp modelId="{A6151356-8D32-42C0-A74D-5AC7CE0CD73F}">
      <dsp:nvSpPr>
        <dsp:cNvPr id="0" name=""/>
        <dsp:cNvSpPr/>
      </dsp:nvSpPr>
      <dsp:spPr>
        <a:xfrm>
          <a:off x="0" y="4374333"/>
          <a:ext cx="10369152" cy="38376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/>
            <a:t>Elaboración o implantación de planes de protección civil de ámbito municipal</a:t>
          </a:r>
          <a:endParaRPr lang="es-ES" sz="1600" b="1" kern="1200" dirty="0"/>
        </a:p>
      </dsp:txBody>
      <dsp:txXfrm>
        <a:off x="18734" y="4393067"/>
        <a:ext cx="10331684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2C2AC-29A3-4A96-9A2D-888FA592DD34}">
      <dsp:nvSpPr>
        <dsp:cNvPr id="0" name=""/>
        <dsp:cNvSpPr/>
      </dsp:nvSpPr>
      <dsp:spPr>
        <a:xfrm>
          <a:off x="653472" y="0"/>
          <a:ext cx="7406022" cy="499172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FC58F-F7E2-43E5-86F3-6B875060B52E}">
      <dsp:nvSpPr>
        <dsp:cNvPr id="0" name=""/>
        <dsp:cNvSpPr/>
      </dsp:nvSpPr>
      <dsp:spPr>
        <a:xfrm>
          <a:off x="0" y="1497516"/>
          <a:ext cx="2613890" cy="19966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Conseguir la implementación de las soluciones estudiadas</a:t>
          </a:r>
        </a:p>
      </dsp:txBody>
      <dsp:txXfrm>
        <a:off x="97470" y="1594986"/>
        <a:ext cx="2418950" cy="1801748"/>
      </dsp:txXfrm>
    </dsp:sp>
    <dsp:sp modelId="{170E4293-CF54-4F7E-A710-38A4F755CAC0}">
      <dsp:nvSpPr>
        <dsp:cNvPr id="0" name=""/>
        <dsp:cNvSpPr/>
      </dsp:nvSpPr>
      <dsp:spPr>
        <a:xfrm>
          <a:off x="3049538" y="1497516"/>
          <a:ext cx="2613890" cy="19966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Hacer un seguimiento de su eficacia</a:t>
          </a:r>
          <a:endParaRPr lang="es-ES" sz="1400" kern="1200" dirty="0"/>
        </a:p>
      </dsp:txBody>
      <dsp:txXfrm>
        <a:off x="3147008" y="1594986"/>
        <a:ext cx="2418950" cy="1801748"/>
      </dsp:txXfrm>
    </dsp:sp>
    <dsp:sp modelId="{DF6F289C-E3EA-438D-8B7D-76703C4747CC}">
      <dsp:nvSpPr>
        <dsp:cNvPr id="0" name=""/>
        <dsp:cNvSpPr/>
      </dsp:nvSpPr>
      <dsp:spPr>
        <a:xfrm>
          <a:off x="6099077" y="1497516"/>
          <a:ext cx="2613890" cy="19966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Divulgar esas soluciones sobre el terreno para potenciar su efecto demostrativo</a:t>
          </a:r>
        </a:p>
      </dsp:txBody>
      <dsp:txXfrm>
        <a:off x="6196547" y="1594986"/>
        <a:ext cx="2418950" cy="1801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13"/>
          </a:xfrm>
          <a:prstGeom prst="rect">
            <a:avLst/>
          </a:prstGeom>
        </p:spPr>
        <p:txBody>
          <a:bodyPr vert="horz" lIns="94944" tIns="47472" rIns="94944" bIns="47472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713"/>
          </a:xfrm>
          <a:prstGeom prst="rect">
            <a:avLst/>
          </a:prstGeom>
        </p:spPr>
        <p:txBody>
          <a:bodyPr vert="horz" lIns="94944" tIns="47472" rIns="94944" bIns="47472" rtlCol="0"/>
          <a:lstStyle>
            <a:lvl1pPr algn="r">
              <a:defRPr sz="1200"/>
            </a:lvl1pPr>
          </a:lstStyle>
          <a:p>
            <a:fld id="{5EBEE8EF-502D-4568-88BA-2528510668E9}" type="datetimeFigureOut">
              <a:rPr lang="es-ES_tradnl" smtClean="0"/>
              <a:t>08/03/2023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21582" cy="493713"/>
          </a:xfrm>
          <a:prstGeom prst="rect">
            <a:avLst/>
          </a:prstGeom>
        </p:spPr>
        <p:txBody>
          <a:bodyPr vert="horz" lIns="94944" tIns="47472" rIns="94944" bIns="47472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8971" y="9378824"/>
            <a:ext cx="2921582" cy="493713"/>
          </a:xfrm>
          <a:prstGeom prst="rect">
            <a:avLst/>
          </a:prstGeom>
        </p:spPr>
        <p:txBody>
          <a:bodyPr vert="horz" lIns="94944" tIns="47472" rIns="94944" bIns="47472" rtlCol="0" anchor="b"/>
          <a:lstStyle>
            <a:lvl1pPr algn="r">
              <a:defRPr sz="1200"/>
            </a:lvl1pPr>
          </a:lstStyle>
          <a:p>
            <a:fld id="{C84157A4-9DF1-4459-856D-0A67AC59413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5425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13"/>
          </a:xfrm>
          <a:prstGeom prst="rect">
            <a:avLst/>
          </a:prstGeom>
        </p:spPr>
        <p:txBody>
          <a:bodyPr vert="horz" lIns="94944" tIns="47472" rIns="94944" bIns="47472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713"/>
          </a:xfrm>
          <a:prstGeom prst="rect">
            <a:avLst/>
          </a:prstGeom>
        </p:spPr>
        <p:txBody>
          <a:bodyPr vert="horz" lIns="94944" tIns="47472" rIns="94944" bIns="47472" rtlCol="0"/>
          <a:lstStyle>
            <a:lvl1pPr algn="r">
              <a:defRPr sz="1200"/>
            </a:lvl1pPr>
          </a:lstStyle>
          <a:p>
            <a:fld id="{5D9B0AA6-E99C-44DE-A6DF-16279176A0EA}" type="datetimeFigureOut">
              <a:rPr lang="es-ES_tradnl" smtClean="0"/>
              <a:t>08/03/2023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41363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44" tIns="47472" rIns="94944" bIns="47472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4212" y="4690268"/>
            <a:ext cx="5393690" cy="4443413"/>
          </a:xfrm>
          <a:prstGeom prst="rect">
            <a:avLst/>
          </a:prstGeom>
        </p:spPr>
        <p:txBody>
          <a:bodyPr vert="horz" lIns="94944" tIns="47472" rIns="94944" bIns="47472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21582" cy="493713"/>
          </a:xfrm>
          <a:prstGeom prst="rect">
            <a:avLst/>
          </a:prstGeom>
        </p:spPr>
        <p:txBody>
          <a:bodyPr vert="horz" lIns="94944" tIns="47472" rIns="94944" bIns="47472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8971" y="9378824"/>
            <a:ext cx="2921582" cy="493713"/>
          </a:xfrm>
          <a:prstGeom prst="rect">
            <a:avLst/>
          </a:prstGeom>
        </p:spPr>
        <p:txBody>
          <a:bodyPr vert="horz" lIns="94944" tIns="47472" rIns="94944" bIns="47472" rtlCol="0" anchor="b"/>
          <a:lstStyle>
            <a:lvl1pPr algn="r">
              <a:defRPr sz="1200"/>
            </a:lvl1pPr>
          </a:lstStyle>
          <a:p>
            <a:fld id="{826772C9-8CCA-4354-A192-4C99DD16FEC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193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80187" cy="37020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72C9-8CCA-4354-A192-4C99DD16FEC0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5702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80187" cy="37020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72C9-8CCA-4354-A192-4C99DD16FEC0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157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80187" cy="37020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72C9-8CCA-4354-A192-4C99DD16FEC0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973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80187" cy="37020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72C9-8CCA-4354-A192-4C99DD16FEC0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6851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80187" cy="37020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72C9-8CCA-4354-A192-4C99DD16FEC0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0744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80187" cy="37020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72C9-8CCA-4354-A192-4C99DD16FEC0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871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80187" cy="37020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72C9-8CCA-4354-A192-4C99DD16FEC0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6541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80187" cy="37020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72C9-8CCA-4354-A192-4C99DD16FEC0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9490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80187" cy="37020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72C9-8CCA-4354-A192-4C99DD16FEC0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073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FF73-67FA-4300-A04E-0B25075DABCC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7BD-4FCD-4E0F-83E4-317AC3426F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81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FF73-67FA-4300-A04E-0B25075DABCC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7BD-4FCD-4E0F-83E4-317AC3426F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85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FF73-67FA-4300-A04E-0B25075DABCC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7BD-4FCD-4E0F-83E4-317AC3426F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53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FF73-67FA-4300-A04E-0B25075DABCC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7BD-4FCD-4E0F-83E4-317AC3426F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45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FF73-67FA-4300-A04E-0B25075DABCC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7BD-4FCD-4E0F-83E4-317AC3426F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44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FF73-67FA-4300-A04E-0B25075DABCC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7BD-4FCD-4E0F-83E4-317AC3426F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89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FF73-67FA-4300-A04E-0B25075DABCC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7BD-4FCD-4E0F-83E4-317AC3426F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2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FF73-67FA-4300-A04E-0B25075DABCC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7BD-4FCD-4E0F-83E4-317AC3426F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958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FF73-67FA-4300-A04E-0B25075DABCC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7BD-4FCD-4E0F-83E4-317AC3426F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31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FF73-67FA-4300-A04E-0B25075DABCC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7BD-4FCD-4E0F-83E4-317AC3426F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36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FF73-67FA-4300-A04E-0B25075DABCC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7BD-4FCD-4E0F-83E4-317AC3426F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374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7FF73-67FA-4300-A04E-0B25075DABCC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E17BD-4FCD-4E0F-83E4-317AC3426F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27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gi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14/relationships/chartEx" Target="../charts/chartEx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gi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Descargas\Logos\MTERD\13-MTERD+Gob\MTERD.Go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16633"/>
            <a:ext cx="1876745" cy="4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effectLst>
                <a:glow rad="127000">
                  <a:schemeClr val="accent1">
                    <a:alpha val="14000"/>
                  </a:schemeClr>
                </a:glo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9376" y="83269"/>
            <a:ext cx="11377263" cy="1233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6 CuadroTexto"/>
          <p:cNvSpPr txBox="1"/>
          <p:nvPr/>
        </p:nvSpPr>
        <p:spPr>
          <a:xfrm>
            <a:off x="839416" y="2744513"/>
            <a:ext cx="10945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Adaptación al riesgo de inundación en equipamientos urbanos y edificaciones</a:t>
            </a:r>
          </a:p>
        </p:txBody>
      </p:sp>
      <p:sp>
        <p:nvSpPr>
          <p:cNvPr id="16" name="2 CuadroTexto"/>
          <p:cNvSpPr txBox="1"/>
          <p:nvPr/>
        </p:nvSpPr>
        <p:spPr>
          <a:xfrm>
            <a:off x="520172" y="5580677"/>
            <a:ext cx="612017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Juan Francisco Arrazola Herreros</a:t>
            </a:r>
          </a:p>
          <a:p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Subdirección General de Protección de las Aguas y Gestión de Riesgos</a:t>
            </a:r>
            <a:endParaRPr lang="es-ES_tradnl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2 CuadroTexto"/>
          <p:cNvSpPr txBox="1"/>
          <p:nvPr/>
        </p:nvSpPr>
        <p:spPr>
          <a:xfrm>
            <a:off x="8328248" y="5513605"/>
            <a:ext cx="329297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Zaragoza, SMAGUA 2023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395541"/>
            <a:ext cx="3816424" cy="5835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29139"/>
            <a:ext cx="2222158" cy="7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8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>
            <a:extLst>
              <a:ext uri="{FF2B5EF4-FFF2-40B4-BE49-F238E27FC236}">
                <a16:creationId xmlns:a16="http://schemas.microsoft.com/office/drawing/2014/main" id="{572C2300-93DA-07A8-BEDE-525AB36A885C}"/>
              </a:ext>
            </a:extLst>
          </p:cNvPr>
          <p:cNvSpPr txBox="1"/>
          <p:nvPr/>
        </p:nvSpPr>
        <p:spPr>
          <a:xfrm>
            <a:off x="2927648" y="229615"/>
            <a:ext cx="856895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Real Casa de la Moneda de Segovia</a:t>
            </a:r>
          </a:p>
        </p:txBody>
      </p:sp>
      <p:pic>
        <p:nvPicPr>
          <p:cNvPr id="5" name="Picture 2" descr="D:\Descargas\Logos\MTERD\13-MTERD+Gob\MTERD.Gob.gif">
            <a:extLst>
              <a:ext uri="{FF2B5EF4-FFF2-40B4-BE49-F238E27FC236}">
                <a16:creationId xmlns:a16="http://schemas.microsoft.com/office/drawing/2014/main" id="{5556EF6F-14B1-A0B6-A1AB-98447F3C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05865"/>
            <a:ext cx="1876745" cy="4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86717C2-1BD1-47D2-2495-56FDD513C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010"/>
          <a:stretch/>
        </p:blipFill>
        <p:spPr>
          <a:xfrm>
            <a:off x="2927648" y="1124744"/>
            <a:ext cx="4907962" cy="3279892"/>
          </a:xfrm>
          <a:prstGeom prst="rect">
            <a:avLst/>
          </a:prstGeom>
          <a:ln w="44450">
            <a:noFill/>
          </a:ln>
        </p:spPr>
      </p:pic>
      <p:pic>
        <p:nvPicPr>
          <p:cNvPr id="6" name="Imagen 5" descr="Una roca en el agua&#10;&#10;Descripción generada automáticamente con confianza baja">
            <a:extLst>
              <a:ext uri="{FF2B5EF4-FFF2-40B4-BE49-F238E27FC236}">
                <a16:creationId xmlns:a16="http://schemas.microsoft.com/office/drawing/2014/main" id="{AC32416D-0D8D-CA18-16FA-03E735E30D6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5" y="2628181"/>
            <a:ext cx="2016539" cy="1487835"/>
          </a:xfrm>
          <a:prstGeom prst="rect">
            <a:avLst/>
          </a:prstGeom>
        </p:spPr>
      </p:pic>
      <p:pic>
        <p:nvPicPr>
          <p:cNvPr id="7" name="Imagen 6" descr="Un barco en el agua cerca de una casa&#10;&#10;Descripción generada automáticamente con confianza media">
            <a:extLst>
              <a:ext uri="{FF2B5EF4-FFF2-40B4-BE49-F238E27FC236}">
                <a16:creationId xmlns:a16="http://schemas.microsoft.com/office/drawing/2014/main" id="{AF8E1E91-84B2-060E-9550-35D0C5715C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22"/>
          <a:stretch/>
        </p:blipFill>
        <p:spPr>
          <a:xfrm>
            <a:off x="8616140" y="2617897"/>
            <a:ext cx="2016539" cy="1639514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AF7FCDFE-605F-F3E3-79BD-84807FA87E86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7088524" y="1778752"/>
            <a:ext cx="1513101" cy="2449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F889C29-1AF7-0448-1A31-F6C5527D1991}"/>
              </a:ext>
            </a:extLst>
          </p:cNvPr>
          <p:cNvCxnSpPr>
            <a:cxnSpLocks/>
          </p:cNvCxnSpPr>
          <p:nvPr/>
        </p:nvCxnSpPr>
        <p:spPr>
          <a:xfrm flipV="1">
            <a:off x="2775214" y="2224432"/>
            <a:ext cx="2615768" cy="11723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370BAB4-7996-D133-6E91-C10C575629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001"/>
          <a:stretch/>
        </p:blipFill>
        <p:spPr>
          <a:xfrm>
            <a:off x="8601625" y="1050532"/>
            <a:ext cx="2013729" cy="1456439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90C20BDF-CC83-6112-D92F-09851A74C4C5}"/>
              </a:ext>
            </a:extLst>
          </p:cNvPr>
          <p:cNvCxnSpPr>
            <a:cxnSpLocks/>
          </p:cNvCxnSpPr>
          <p:nvPr/>
        </p:nvCxnSpPr>
        <p:spPr>
          <a:xfrm flipH="1" flipV="1">
            <a:off x="6063388" y="2089353"/>
            <a:ext cx="2548390" cy="105886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2238891D-DC24-ACF0-6DB8-DE84233DE8A2}"/>
              </a:ext>
            </a:extLst>
          </p:cNvPr>
          <p:cNvSpPr/>
          <p:nvPr/>
        </p:nvSpPr>
        <p:spPr>
          <a:xfrm>
            <a:off x="9860330" y="1109757"/>
            <a:ext cx="1184530" cy="4919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002060"/>
                </a:solidFill>
                <a:cs typeface="Arial" panose="020B0604020202020204" pitchFamily="34" charset="0"/>
              </a:rPr>
              <a:t>TERRAZA CAFETERÍA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161052B-6558-5FBF-9725-B9D0C4C6FBE1}"/>
              </a:ext>
            </a:extLst>
          </p:cNvPr>
          <p:cNvSpPr/>
          <p:nvPr/>
        </p:nvSpPr>
        <p:spPr>
          <a:xfrm>
            <a:off x="9882104" y="2713581"/>
            <a:ext cx="1184530" cy="4919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002060"/>
                </a:solidFill>
                <a:cs typeface="Arial" panose="020B0604020202020204" pitchFamily="34" charset="0"/>
              </a:rPr>
              <a:t>ZONA DE CANALES</a:t>
            </a:r>
          </a:p>
        </p:txBody>
      </p:sp>
      <p:pic>
        <p:nvPicPr>
          <p:cNvPr id="15" name="Imagen 14" descr="Una cocina con una mesa de madera&#10;&#10;Descripción generada automáticamente con confianza media">
            <a:extLst>
              <a:ext uri="{FF2B5EF4-FFF2-40B4-BE49-F238E27FC236}">
                <a16:creationId xmlns:a16="http://schemas.microsoft.com/office/drawing/2014/main" id="{79D5B5A7-84BA-6F09-DB14-B3752E26D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1778" y="4349572"/>
            <a:ext cx="2047890" cy="1547395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52009BE5-A3FD-1224-11BC-CFC43404F273}"/>
              </a:ext>
            </a:extLst>
          </p:cNvPr>
          <p:cNvSpPr/>
          <p:nvPr/>
        </p:nvSpPr>
        <p:spPr>
          <a:xfrm>
            <a:off x="9900000" y="4415247"/>
            <a:ext cx="1144860" cy="3387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002060"/>
                </a:solidFill>
                <a:cs typeface="Arial" panose="020B0604020202020204" pitchFamily="34" charset="0"/>
              </a:rPr>
              <a:t>CAFETERÍA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2005DA8-F37B-6762-0CDA-D367E9AC8739}"/>
              </a:ext>
            </a:extLst>
          </p:cNvPr>
          <p:cNvSpPr/>
          <p:nvPr/>
        </p:nvSpPr>
        <p:spPr>
          <a:xfrm>
            <a:off x="821390" y="2660400"/>
            <a:ext cx="812722" cy="4122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002060"/>
                </a:solidFill>
                <a:cs typeface="Arial" panose="020B0604020202020204" pitchFamily="34" charset="0"/>
              </a:rPr>
              <a:t>CANAL</a:t>
            </a:r>
          </a:p>
        </p:txBody>
      </p:sp>
      <p:pic>
        <p:nvPicPr>
          <p:cNvPr id="19" name="Imagen 18" descr="Un tren pasando en vías al lado de un edificio&#10;&#10;Descripción generada automáticamente con confianza media">
            <a:extLst>
              <a:ext uri="{FF2B5EF4-FFF2-40B4-BE49-F238E27FC236}">
                <a16:creationId xmlns:a16="http://schemas.microsoft.com/office/drawing/2014/main" id="{4501C2A2-35D6-F871-6567-BA3B7C8FF4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31" y="4234615"/>
            <a:ext cx="1985489" cy="132366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E9583D42-10BA-AB4D-6BC1-A840E788FBD4}"/>
              </a:ext>
            </a:extLst>
          </p:cNvPr>
          <p:cNvCxnSpPr>
            <a:cxnSpLocks/>
          </p:cNvCxnSpPr>
          <p:nvPr/>
        </p:nvCxnSpPr>
        <p:spPr>
          <a:xfrm flipV="1">
            <a:off x="2761820" y="3199465"/>
            <a:ext cx="2629162" cy="12709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363F607B-7628-35B9-8966-0F23EFC37C2D}"/>
              </a:ext>
            </a:extLst>
          </p:cNvPr>
          <p:cNvSpPr/>
          <p:nvPr/>
        </p:nvSpPr>
        <p:spPr>
          <a:xfrm>
            <a:off x="821390" y="4283597"/>
            <a:ext cx="997629" cy="4122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002060"/>
                </a:solidFill>
                <a:cs typeface="Arial" panose="020B0604020202020204" pitchFamily="34" charset="0"/>
              </a:rPr>
              <a:t>PATIO INFERIOR</a:t>
            </a:r>
          </a:p>
        </p:txBody>
      </p:sp>
      <p:pic>
        <p:nvPicPr>
          <p:cNvPr id="22" name="Imagen 21" descr="Una silla de madera&#10;&#10;Descripción generada automáticamente con confianza baja">
            <a:extLst>
              <a:ext uri="{FF2B5EF4-FFF2-40B4-BE49-F238E27FC236}">
                <a16:creationId xmlns:a16="http://schemas.microsoft.com/office/drawing/2014/main" id="{6AB03A9E-DC44-F99F-3AA1-323C31F29F5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67" y="4697621"/>
            <a:ext cx="1125855" cy="132981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3" name="Imagen 22" descr="Imagen que contiene hecho de madera, viejo, banca, tabla&#10;&#10;Descripción generada automáticamente">
            <a:extLst>
              <a:ext uri="{FF2B5EF4-FFF2-40B4-BE49-F238E27FC236}">
                <a16:creationId xmlns:a16="http://schemas.microsoft.com/office/drawing/2014/main" id="{9F70D7F9-62EB-AFA9-B525-818AD543E0C1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13"/>
          <a:stretch/>
        </p:blipFill>
        <p:spPr>
          <a:xfrm>
            <a:off x="6271802" y="4713022"/>
            <a:ext cx="2025015" cy="132981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4" name="Elipse 23">
            <a:extLst>
              <a:ext uri="{FF2B5EF4-FFF2-40B4-BE49-F238E27FC236}">
                <a16:creationId xmlns:a16="http://schemas.microsoft.com/office/drawing/2014/main" id="{B3C97B9C-FC49-15FF-1396-662B17CF3A54}"/>
              </a:ext>
            </a:extLst>
          </p:cNvPr>
          <p:cNvSpPr/>
          <p:nvPr/>
        </p:nvSpPr>
        <p:spPr>
          <a:xfrm>
            <a:off x="5260321" y="4843401"/>
            <a:ext cx="665935" cy="604414"/>
          </a:xfrm>
          <a:prstGeom prst="ellipse">
            <a:avLst/>
          </a:prstGeom>
          <a:solidFill>
            <a:schemeClr val="bg1">
              <a:alpha val="1400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3A657F74-A869-EB93-1D31-96ECFCF1C413}"/>
              </a:ext>
            </a:extLst>
          </p:cNvPr>
          <p:cNvSpPr/>
          <p:nvPr/>
        </p:nvSpPr>
        <p:spPr>
          <a:xfrm rot="11194704">
            <a:off x="6476872" y="5128315"/>
            <a:ext cx="306705" cy="2901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pic>
        <p:nvPicPr>
          <p:cNvPr id="26" name="Imagen 25" descr="Un cuarto con una pared de ladrillos&#10;&#10;Descripción generada automáticamente con confianza baja">
            <a:extLst>
              <a:ext uri="{FF2B5EF4-FFF2-40B4-BE49-F238E27FC236}">
                <a16:creationId xmlns:a16="http://schemas.microsoft.com/office/drawing/2014/main" id="{7A93EC68-DE9B-1DD0-3E23-BA151330505B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98" y="4697621"/>
            <a:ext cx="1932940" cy="1322533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DE1B7C61-6170-E2E0-1551-2F7548DAEE05}"/>
              </a:ext>
            </a:extLst>
          </p:cNvPr>
          <p:cNvSpPr/>
          <p:nvPr/>
        </p:nvSpPr>
        <p:spPr>
          <a:xfrm>
            <a:off x="4814970" y="5831278"/>
            <a:ext cx="1645282" cy="2701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rgbClr val="002060"/>
                </a:solidFill>
                <a:cs typeface="Arial" panose="020B0604020202020204" pitchFamily="34" charset="0"/>
              </a:rPr>
              <a:t>TALLER Y MUSEO</a:t>
            </a:r>
          </a:p>
        </p:txBody>
      </p:sp>
    </p:spTree>
    <p:extLst>
      <p:ext uri="{BB962C8B-B14F-4D97-AF65-F5344CB8AC3E}">
        <p14:creationId xmlns:p14="http://schemas.microsoft.com/office/powerpoint/2010/main" val="61625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>
            <a:extLst>
              <a:ext uri="{FF2B5EF4-FFF2-40B4-BE49-F238E27FC236}">
                <a16:creationId xmlns:a16="http://schemas.microsoft.com/office/drawing/2014/main" id="{572C2300-93DA-07A8-BEDE-525AB36A885C}"/>
              </a:ext>
            </a:extLst>
          </p:cNvPr>
          <p:cNvSpPr txBox="1"/>
          <p:nvPr/>
        </p:nvSpPr>
        <p:spPr>
          <a:xfrm>
            <a:off x="2927648" y="229615"/>
            <a:ext cx="856895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Real Casa de la Moneda de Segovia</a:t>
            </a:r>
          </a:p>
        </p:txBody>
      </p:sp>
      <p:pic>
        <p:nvPicPr>
          <p:cNvPr id="5" name="Picture 2" descr="D:\Descargas\Logos\MTERD\13-MTERD+Gob\MTERD.Gob.gif">
            <a:extLst>
              <a:ext uri="{FF2B5EF4-FFF2-40B4-BE49-F238E27FC236}">
                <a16:creationId xmlns:a16="http://schemas.microsoft.com/office/drawing/2014/main" id="{5556EF6F-14B1-A0B6-A1AB-98447F3C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05865"/>
            <a:ext cx="1876745" cy="4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BD33B04-18B9-386B-38AC-5472C862D0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0" t="31885" r="2219" b="3119"/>
          <a:stretch/>
        </p:blipFill>
        <p:spPr bwMode="auto">
          <a:xfrm>
            <a:off x="1278668" y="715376"/>
            <a:ext cx="7848872" cy="5942717"/>
          </a:xfrm>
          <a:prstGeom prst="rect">
            <a:avLst/>
          </a:prstGeom>
          <a:noFill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D7AEE4-A470-421F-62BD-849565D824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94"/>
          <a:stretch/>
        </p:blipFill>
        <p:spPr>
          <a:xfrm>
            <a:off x="8749398" y="1250207"/>
            <a:ext cx="3272742" cy="2178793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590FADB-7D7A-70B8-250E-2ED1AAFB3621}"/>
              </a:ext>
            </a:extLst>
          </p:cNvPr>
          <p:cNvCxnSpPr>
            <a:cxnSpLocks/>
          </p:cNvCxnSpPr>
          <p:nvPr/>
        </p:nvCxnSpPr>
        <p:spPr>
          <a:xfrm>
            <a:off x="10732049" y="2049297"/>
            <a:ext cx="1052585" cy="4716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73B2297-5EBD-0D3E-2A85-1E888EC3D7D6}"/>
              </a:ext>
            </a:extLst>
          </p:cNvPr>
          <p:cNvCxnSpPr>
            <a:cxnSpLocks/>
          </p:cNvCxnSpPr>
          <p:nvPr/>
        </p:nvCxnSpPr>
        <p:spPr>
          <a:xfrm>
            <a:off x="10732049" y="2049297"/>
            <a:ext cx="220341" cy="301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6AF449B-AD8F-F560-0A78-F3434757F4E7}"/>
              </a:ext>
            </a:extLst>
          </p:cNvPr>
          <p:cNvSpPr/>
          <p:nvPr/>
        </p:nvSpPr>
        <p:spPr>
          <a:xfrm>
            <a:off x="8773148" y="2520907"/>
            <a:ext cx="1313313" cy="4302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APERTURA DE HUECOS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8907C973-D42B-A8F7-435E-8D8A3F2CF5C0}"/>
              </a:ext>
            </a:extLst>
          </p:cNvPr>
          <p:cNvSpPr/>
          <p:nvPr/>
        </p:nvSpPr>
        <p:spPr>
          <a:xfrm>
            <a:off x="10091658" y="1625319"/>
            <a:ext cx="1771105" cy="4302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RETIRADA DE MURO DE CRISTAL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A6C09828-F33B-9320-D9D2-A62545B7AB33}"/>
              </a:ext>
            </a:extLst>
          </p:cNvPr>
          <p:cNvCxnSpPr>
            <a:cxnSpLocks/>
          </p:cNvCxnSpPr>
          <p:nvPr/>
        </p:nvCxnSpPr>
        <p:spPr>
          <a:xfrm flipV="1">
            <a:off x="10071095" y="2735653"/>
            <a:ext cx="660954" cy="14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E5C984B2-BA64-6B97-5600-4BA8AA4E8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60" y="836712"/>
            <a:ext cx="3662061" cy="1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80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escargas\Logos\MTERD\13-MTERD+Gob\MTERD.Go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05865"/>
            <a:ext cx="1876745" cy="4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3 CuadroTexto"/>
          <p:cNvSpPr txBox="1"/>
          <p:nvPr/>
        </p:nvSpPr>
        <p:spPr>
          <a:xfrm>
            <a:off x="2927648" y="205865"/>
            <a:ext cx="856895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REALES DECRETOS DE AYUDAS PARA LA ADAPTACIÓN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3143497"/>
              </p:ext>
            </p:extLst>
          </p:nvPr>
        </p:nvGraphicFramePr>
        <p:xfrm>
          <a:off x="983432" y="1340768"/>
          <a:ext cx="10708639" cy="4747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4400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escargas\Logos\MTERD\13-MTERD+Gob\MTERD.Go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05865"/>
            <a:ext cx="1876745" cy="4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3 CuadroTexto"/>
          <p:cNvSpPr txBox="1"/>
          <p:nvPr/>
        </p:nvSpPr>
        <p:spPr>
          <a:xfrm>
            <a:off x="2927648" y="205865"/>
            <a:ext cx="856895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REALES DECRETOS DE AYUDAS PARA LA ADAPTACIÓN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A0D2109-C349-B8D5-1754-07B5769A95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2038294"/>
              </p:ext>
            </p:extLst>
          </p:nvPr>
        </p:nvGraphicFramePr>
        <p:xfrm>
          <a:off x="839416" y="1217309"/>
          <a:ext cx="103691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72828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extLst>
              <a:ext uri="{FF2B5EF4-FFF2-40B4-BE49-F238E27FC236}">
                <a16:creationId xmlns:a16="http://schemas.microsoft.com/office/drawing/2014/main" id="{525C8A86-0E0D-BA36-DA90-53A4050B0727}"/>
              </a:ext>
            </a:extLst>
          </p:cNvPr>
          <p:cNvSpPr txBox="1"/>
          <p:nvPr/>
        </p:nvSpPr>
        <p:spPr>
          <a:xfrm>
            <a:off x="2927648" y="229615"/>
            <a:ext cx="856895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5">
                    <a:lumMod val="75000"/>
                  </a:schemeClr>
                </a:solidFill>
              </a:rPr>
              <a:t>RETOS</a:t>
            </a:r>
          </a:p>
        </p:txBody>
      </p:sp>
      <p:pic>
        <p:nvPicPr>
          <p:cNvPr id="3" name="Picture 2" descr="D:\Descargas\Logos\MTERD\13-MTERD+Gob\MTERD.Gob.gif">
            <a:extLst>
              <a:ext uri="{FF2B5EF4-FFF2-40B4-BE49-F238E27FC236}">
                <a16:creationId xmlns:a16="http://schemas.microsoft.com/office/drawing/2014/main" id="{FB8879B5-1ACC-3142-06EF-5F7070FF3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05865"/>
            <a:ext cx="1876745" cy="4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/>
        </p:nvGraphicFramePr>
        <p:xfrm>
          <a:off x="2279576" y="1196752"/>
          <a:ext cx="8712968" cy="499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195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escargas\Logos\MTERD\13-MTERD+Gob\MTERD.Go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05865"/>
            <a:ext cx="1876745" cy="4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3 CuadroTexto"/>
          <p:cNvSpPr txBox="1"/>
          <p:nvPr/>
        </p:nvSpPr>
        <p:spPr>
          <a:xfrm>
            <a:off x="2927648" y="205865"/>
            <a:ext cx="856895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altLang="es-ES" sz="2000" b="1" dirty="0">
                <a:solidFill>
                  <a:srgbClr val="439BB3"/>
                </a:solidFill>
              </a:rPr>
              <a:t>El riesgo de inundación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56901A1-7696-B56F-AC7C-131AEDB3CBF2}"/>
              </a:ext>
            </a:extLst>
          </p:cNvPr>
          <p:cNvSpPr txBox="1"/>
          <p:nvPr/>
        </p:nvSpPr>
        <p:spPr>
          <a:xfrm>
            <a:off x="2313786" y="2894633"/>
            <a:ext cx="10081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27F474-41BA-CA95-7B8C-C2CAB383B735}"/>
              </a:ext>
            </a:extLst>
          </p:cNvPr>
          <p:cNvSpPr txBox="1"/>
          <p:nvPr/>
        </p:nvSpPr>
        <p:spPr>
          <a:xfrm>
            <a:off x="5059608" y="2894633"/>
            <a:ext cx="10081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0" b="1" dirty="0">
                <a:solidFill>
                  <a:schemeClr val="accent5">
                    <a:lumMod val="75000"/>
                  </a:schemeClr>
                </a:solidFill>
              </a:rPr>
              <a:t>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DCE345-2462-7719-1595-EBA03B10BF10}"/>
              </a:ext>
            </a:extLst>
          </p:cNvPr>
          <p:cNvSpPr txBox="1"/>
          <p:nvPr/>
        </p:nvSpPr>
        <p:spPr>
          <a:xfrm>
            <a:off x="6127799" y="3139248"/>
            <a:ext cx="662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2955AE-94BA-67C1-ED70-D171F04E9A08}"/>
              </a:ext>
            </a:extLst>
          </p:cNvPr>
          <p:cNvSpPr txBox="1"/>
          <p:nvPr/>
        </p:nvSpPr>
        <p:spPr>
          <a:xfrm>
            <a:off x="3789950" y="2880514"/>
            <a:ext cx="764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>
                <a:solidFill>
                  <a:schemeClr val="accent5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BABA9E-C309-9075-E1E3-2DD40A096EC0}"/>
              </a:ext>
            </a:extLst>
          </p:cNvPr>
          <p:cNvSpPr txBox="1"/>
          <p:nvPr/>
        </p:nvSpPr>
        <p:spPr>
          <a:xfrm>
            <a:off x="6888088" y="2929984"/>
            <a:ext cx="10081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0" b="1" dirty="0">
                <a:solidFill>
                  <a:schemeClr val="accent5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A67D619-84BF-1033-6BCC-2A9DDDA64E61}"/>
              </a:ext>
            </a:extLst>
          </p:cNvPr>
          <p:cNvSpPr txBox="1"/>
          <p:nvPr/>
        </p:nvSpPr>
        <p:spPr>
          <a:xfrm>
            <a:off x="8832304" y="2880514"/>
            <a:ext cx="10081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0" b="1" dirty="0">
                <a:solidFill>
                  <a:schemeClr val="accent5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7319AFF-0E98-0E58-B503-2D6828A8DF16}"/>
              </a:ext>
            </a:extLst>
          </p:cNvPr>
          <p:cNvSpPr txBox="1"/>
          <p:nvPr/>
        </p:nvSpPr>
        <p:spPr>
          <a:xfrm>
            <a:off x="8072015" y="3187020"/>
            <a:ext cx="662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1AB8611F-F6F4-0363-2DA0-3CBB80CB1395}"/>
              </a:ext>
            </a:extLst>
          </p:cNvPr>
          <p:cNvSpPr/>
          <p:nvPr/>
        </p:nvSpPr>
        <p:spPr>
          <a:xfrm>
            <a:off x="5170648" y="1872401"/>
            <a:ext cx="573136" cy="119277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Gráfico 12" descr="Monedas contorno">
            <a:extLst>
              <a:ext uri="{FF2B5EF4-FFF2-40B4-BE49-F238E27FC236}">
                <a16:creationId xmlns:a16="http://schemas.microsoft.com/office/drawing/2014/main" id="{E8917D7A-BB08-987F-911B-30DBA1D41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9232" y="1031890"/>
            <a:ext cx="914400" cy="914400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D34B10E2-31B8-2514-C779-A71161788F2A}"/>
              </a:ext>
            </a:extLst>
          </p:cNvPr>
          <p:cNvGrpSpPr/>
          <p:nvPr/>
        </p:nvGrpSpPr>
        <p:grpSpPr>
          <a:xfrm>
            <a:off x="4172184" y="928818"/>
            <a:ext cx="2444470" cy="960387"/>
            <a:chOff x="4512498" y="767723"/>
            <a:chExt cx="2444470" cy="960387"/>
          </a:xfrm>
        </p:grpSpPr>
        <p:pic>
          <p:nvPicPr>
            <p:cNvPr id="16" name="Gráfico 15" descr="Monedas contorno">
              <a:extLst>
                <a:ext uri="{FF2B5EF4-FFF2-40B4-BE49-F238E27FC236}">
                  <a16:creationId xmlns:a16="http://schemas.microsoft.com/office/drawing/2014/main" id="{6CF2F31F-E7E2-1CEA-C425-42B531722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77533" y="804499"/>
              <a:ext cx="914400" cy="914400"/>
            </a:xfrm>
            <a:prstGeom prst="rect">
              <a:avLst/>
            </a:prstGeom>
          </p:spPr>
        </p:pic>
        <p:pic>
          <p:nvPicPr>
            <p:cNvPr id="17" name="Gráfico 16" descr="Monedas contorno">
              <a:extLst>
                <a:ext uri="{FF2B5EF4-FFF2-40B4-BE49-F238E27FC236}">
                  <a16:creationId xmlns:a16="http://schemas.microsoft.com/office/drawing/2014/main" id="{E223108C-D2D9-D032-2379-5EFBC7525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42568" y="767723"/>
              <a:ext cx="914400" cy="914400"/>
            </a:xfrm>
            <a:prstGeom prst="rect">
              <a:avLst/>
            </a:prstGeom>
          </p:spPr>
        </p:pic>
        <p:pic>
          <p:nvPicPr>
            <p:cNvPr id="18" name="Gráfico 17" descr="Monedas contorno">
              <a:extLst>
                <a:ext uri="{FF2B5EF4-FFF2-40B4-BE49-F238E27FC236}">
                  <a16:creationId xmlns:a16="http://schemas.microsoft.com/office/drawing/2014/main" id="{945F3E63-701A-F21A-7559-81AB9F753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12498" y="813710"/>
              <a:ext cx="914400" cy="914400"/>
            </a:xfrm>
            <a:prstGeom prst="rect">
              <a:avLst/>
            </a:prstGeom>
          </p:spPr>
        </p:pic>
      </p:grp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0554EEFE-7446-6F2E-B089-EA6B15E81D80}"/>
              </a:ext>
            </a:extLst>
          </p:cNvPr>
          <p:cNvSpPr/>
          <p:nvPr/>
        </p:nvSpPr>
        <p:spPr>
          <a:xfrm>
            <a:off x="9023406" y="1872401"/>
            <a:ext cx="573136" cy="119277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8B5375F3-6182-44F8-E01D-F5F2241FF4AA}"/>
              </a:ext>
            </a:extLst>
          </p:cNvPr>
          <p:cNvGrpSpPr/>
          <p:nvPr/>
        </p:nvGrpSpPr>
        <p:grpSpPr>
          <a:xfrm>
            <a:off x="8563433" y="4442271"/>
            <a:ext cx="2066218" cy="1596256"/>
            <a:chOff x="8995481" y="4342685"/>
            <a:chExt cx="2066218" cy="1596256"/>
          </a:xfrm>
        </p:grpSpPr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0B4F0B4-3FFC-D556-91B3-8A863BF0BEDD}"/>
                </a:ext>
              </a:extLst>
            </p:cNvPr>
            <p:cNvSpPr txBox="1"/>
            <p:nvPr/>
          </p:nvSpPr>
          <p:spPr>
            <a:xfrm rot="5400000">
              <a:off x="9438992" y="4309420"/>
              <a:ext cx="764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b="1" dirty="0">
                  <a:solidFill>
                    <a:schemeClr val="accent5">
                      <a:lumMod val="75000"/>
                    </a:schemeClr>
                  </a:solidFill>
                </a:rPr>
                <a:t>=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0F2C2B98-432B-F95C-F672-A9A0CF4F58C1}"/>
                </a:ext>
              </a:extLst>
            </p:cNvPr>
            <p:cNvSpPr txBox="1"/>
            <p:nvPr/>
          </p:nvSpPr>
          <p:spPr>
            <a:xfrm>
              <a:off x="8995481" y="4615502"/>
              <a:ext cx="20662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0" b="1" dirty="0">
                  <a:solidFill>
                    <a:schemeClr val="accent5">
                      <a:lumMod val="75000"/>
                    </a:schemeClr>
                  </a:solidFill>
                </a:rPr>
                <a:t>f (R)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55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escargas\Logos\MTERD\13-MTERD+Gob\MTERD.Go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05865"/>
            <a:ext cx="1876745" cy="4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3 CuadroTexto"/>
          <p:cNvSpPr txBox="1"/>
          <p:nvPr/>
        </p:nvSpPr>
        <p:spPr>
          <a:xfrm>
            <a:off x="2927648" y="205865"/>
            <a:ext cx="856895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Coste económico por años en Aragón</a:t>
            </a:r>
          </a:p>
        </p:txBody>
      </p:sp>
      <p:sp>
        <p:nvSpPr>
          <p:cNvPr id="9" name="1 CuadroTexto"/>
          <p:cNvSpPr txBox="1"/>
          <p:nvPr/>
        </p:nvSpPr>
        <p:spPr>
          <a:xfrm>
            <a:off x="1991544" y="6344358"/>
            <a:ext cx="1054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Fuente: CCS</a:t>
            </a:r>
            <a:endParaRPr lang="fr-FR" sz="700" b="1" dirty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3" name="Gráfico 2">
                <a:extLst>
                  <a:ext uri="{FF2B5EF4-FFF2-40B4-BE49-F238E27FC236}">
                    <a16:creationId xmlns:a16="http://schemas.microsoft.com/office/drawing/2014/main" id="{1C58A8FF-09DC-D357-5196-2CDE85829AE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89608920"/>
                  </p:ext>
                </p:extLst>
              </p:nvPr>
            </p:nvGraphicFramePr>
            <p:xfrm>
              <a:off x="1199456" y="1412776"/>
              <a:ext cx="9361040" cy="475252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3" name="Gráfico 2">
                <a:extLst>
                  <a:ext uri="{FF2B5EF4-FFF2-40B4-BE49-F238E27FC236}">
                    <a16:creationId xmlns:a16="http://schemas.microsoft.com/office/drawing/2014/main" id="{1C58A8FF-09DC-D357-5196-2CDE85829A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456" y="1412776"/>
                <a:ext cx="9361040" cy="47525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951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escargas\Logos\MTERD\13-MTERD+Gob\MTERD.Go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05865"/>
            <a:ext cx="1876745" cy="4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3 CuadroTexto"/>
          <p:cNvSpPr txBox="1"/>
          <p:nvPr/>
        </p:nvSpPr>
        <p:spPr>
          <a:xfrm>
            <a:off x="2927648" y="205865"/>
            <a:ext cx="856895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altLang="es-ES" sz="2000" b="1" dirty="0">
                <a:solidFill>
                  <a:srgbClr val="439BB3"/>
                </a:solidFill>
              </a:rPr>
              <a:t>La gestión del riesgo de inundación: Una responsabilidad compartida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53D53B-6A43-49E4-B208-40EAEFF70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52" y="1340768"/>
            <a:ext cx="7621175" cy="439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8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escargas\Logos\MTERD\13-MTERD+Gob\MTERD.Go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05865"/>
            <a:ext cx="1876745" cy="4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3 CuadroTexto"/>
          <p:cNvSpPr txBox="1"/>
          <p:nvPr/>
        </p:nvSpPr>
        <p:spPr>
          <a:xfrm>
            <a:off x="2927648" y="205865"/>
            <a:ext cx="856895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Adaptación urbana al riesgo de inundación: guías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/>
          <a:srcRect l="1486" t="5035" r="5603" b="18855"/>
          <a:stretch/>
        </p:blipFill>
        <p:spPr>
          <a:xfrm>
            <a:off x="1055440" y="1124744"/>
            <a:ext cx="2454620" cy="30411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dist="63500" dir="2700000" algn="ctr" rotWithShape="0">
              <a:schemeClr val="bg1">
                <a:lumMod val="65000"/>
                <a:alpha val="90000"/>
              </a:scheme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064597"/>
            <a:ext cx="2648289" cy="31012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dist="63500" dir="2700000" algn="ctr" rotWithShape="0">
              <a:schemeClr val="bg1">
                <a:lumMod val="65000"/>
                <a:alpha val="90000"/>
              </a:scheme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2C136DD-75E5-4CB9-9D60-3D7D30B06A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2893217"/>
            <a:ext cx="2462892" cy="34824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3" descr="D:\Trabajos\0-Otros\Presentacion FJSanchez 10 dic 2018\guia_urbanos.jpg">
            <a:extLst>
              <a:ext uri="{FF2B5EF4-FFF2-40B4-BE49-F238E27FC236}">
                <a16:creationId xmlns:a16="http://schemas.microsoft.com/office/drawing/2014/main" id="{BC0E86C8-73F1-42BD-A730-3A9F86E4F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15" y="2953364"/>
            <a:ext cx="2467303" cy="34915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A011964-84FD-4D5E-A232-809BCE2FF7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11" y="1085557"/>
            <a:ext cx="2890649" cy="4026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56" y="5181643"/>
            <a:ext cx="1676357" cy="167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0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escargas\Logos\MTERD\13-MTERD+Gob\MTERD.Go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05865"/>
            <a:ext cx="1876745" cy="4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escargas\Logos\MTERD\13-MTERD+Gob\MTERD.Gob.gif">
            <a:extLst>
              <a:ext uri="{FF2B5EF4-FFF2-40B4-BE49-F238E27FC236}">
                <a16:creationId xmlns:a16="http://schemas.microsoft.com/office/drawing/2014/main" id="{58BFAB79-16BF-4916-9F8F-9A4BC2AF2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05865"/>
            <a:ext cx="1876745" cy="4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3 CuadroTexto">
            <a:extLst>
              <a:ext uri="{FF2B5EF4-FFF2-40B4-BE49-F238E27FC236}">
                <a16:creationId xmlns:a16="http://schemas.microsoft.com/office/drawing/2014/main" id="{4FDC4E84-2B07-4271-8714-82302E7E4B05}"/>
              </a:ext>
            </a:extLst>
          </p:cNvPr>
          <p:cNvSpPr txBox="1"/>
          <p:nvPr/>
        </p:nvSpPr>
        <p:spPr>
          <a:xfrm>
            <a:off x="2476263" y="237641"/>
            <a:ext cx="8012225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Programas de adaptación al riesgo de inundación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AD339B-3446-8741-A26E-D323DDC77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4" y="980728"/>
            <a:ext cx="11424592" cy="549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escargas\Logos\MTERD\13-MTERD+Gob\MTERD.Go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05865"/>
            <a:ext cx="1876745" cy="4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escargas\Logos\MTERD\13-MTERD+Gob\MTERD.Gob.gif">
            <a:extLst>
              <a:ext uri="{FF2B5EF4-FFF2-40B4-BE49-F238E27FC236}">
                <a16:creationId xmlns:a16="http://schemas.microsoft.com/office/drawing/2014/main" id="{58BFAB79-16BF-4916-9F8F-9A4BC2AF2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05865"/>
            <a:ext cx="1876745" cy="4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3 CuadroTexto">
            <a:extLst>
              <a:ext uri="{FF2B5EF4-FFF2-40B4-BE49-F238E27FC236}">
                <a16:creationId xmlns:a16="http://schemas.microsoft.com/office/drawing/2014/main" id="{4FDC4E84-2B07-4271-8714-82302E7E4B05}"/>
              </a:ext>
            </a:extLst>
          </p:cNvPr>
          <p:cNvSpPr txBox="1"/>
          <p:nvPr/>
        </p:nvSpPr>
        <p:spPr>
          <a:xfrm>
            <a:off x="2476263" y="237641"/>
            <a:ext cx="8012225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Programas de adaptación al riesgo de inundación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DCF8F1-F55C-0B0C-08CB-54DA6CD5C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428" y="1048169"/>
            <a:ext cx="9425143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4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escargas\Logos\MTERD\13-MTERD+Gob\MTERD.Go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05865"/>
            <a:ext cx="1876745" cy="4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escargas\Logos\MTERD\13-MTERD+Gob\MTERD.Gob.gif">
            <a:extLst>
              <a:ext uri="{FF2B5EF4-FFF2-40B4-BE49-F238E27FC236}">
                <a16:creationId xmlns:a16="http://schemas.microsoft.com/office/drawing/2014/main" id="{58BFAB79-16BF-4916-9F8F-9A4BC2AF2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05865"/>
            <a:ext cx="1876745" cy="4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3 CuadroTexto">
            <a:extLst>
              <a:ext uri="{FF2B5EF4-FFF2-40B4-BE49-F238E27FC236}">
                <a16:creationId xmlns:a16="http://schemas.microsoft.com/office/drawing/2014/main" id="{4FDC4E84-2B07-4271-8714-82302E7E4B05}"/>
              </a:ext>
            </a:extLst>
          </p:cNvPr>
          <p:cNvSpPr txBox="1"/>
          <p:nvPr/>
        </p:nvSpPr>
        <p:spPr>
          <a:xfrm>
            <a:off x="2476263" y="237641"/>
            <a:ext cx="8012225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Programas de adaptación al riesgo de inundación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62BB20-6C4F-4631-351B-181F4B2E0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4" y="806637"/>
            <a:ext cx="11064552" cy="583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9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>
            <a:extLst>
              <a:ext uri="{FF2B5EF4-FFF2-40B4-BE49-F238E27FC236}">
                <a16:creationId xmlns:a16="http://schemas.microsoft.com/office/drawing/2014/main" id="{572C2300-93DA-07A8-BEDE-525AB36A885C}"/>
              </a:ext>
            </a:extLst>
          </p:cNvPr>
          <p:cNvSpPr txBox="1"/>
          <p:nvPr/>
        </p:nvSpPr>
        <p:spPr>
          <a:xfrm>
            <a:off x="2927648" y="229615"/>
            <a:ext cx="856895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75000"/>
                  </a:schemeClr>
                </a:solidFill>
              </a:rPr>
              <a:t>ADAPTACIÓN POR SECTORES</a:t>
            </a:r>
          </a:p>
        </p:txBody>
      </p:sp>
      <p:pic>
        <p:nvPicPr>
          <p:cNvPr id="5" name="Picture 2" descr="D:\Descargas\Logos\MTERD\13-MTERD+Gob\MTERD.Gob.gif">
            <a:extLst>
              <a:ext uri="{FF2B5EF4-FFF2-40B4-BE49-F238E27FC236}">
                <a16:creationId xmlns:a16="http://schemas.microsoft.com/office/drawing/2014/main" id="{5556EF6F-14B1-A0B6-A1AB-98447F3C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05865"/>
            <a:ext cx="1876745" cy="4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67" y="923108"/>
            <a:ext cx="8258320" cy="583909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659905" y="1569949"/>
            <a:ext cx="2913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latin typeface="Roboto" pitchFamily="2" charset="0"/>
                <a:ea typeface="Roboto" pitchFamily="2" charset="0"/>
              </a:rPr>
              <a:t> </a:t>
            </a:r>
            <a:r>
              <a:rPr lang="es-ES" sz="3600" b="1" dirty="0">
                <a:solidFill>
                  <a:schemeClr val="accent2"/>
                </a:solidFill>
                <a:latin typeface="+mj-lt"/>
                <a:ea typeface="Roboto" pitchFamily="2" charset="0"/>
              </a:rPr>
              <a:t>75 casos piloto</a:t>
            </a:r>
          </a:p>
        </p:txBody>
      </p:sp>
    </p:spTree>
    <p:extLst>
      <p:ext uri="{BB962C8B-B14F-4D97-AF65-F5344CB8AC3E}">
        <p14:creationId xmlns:p14="http://schemas.microsoft.com/office/powerpoint/2010/main" val="40507182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7938d2-6a2b-471c-bd56-a4719d9b6d8c">
      <Terms xmlns="http://schemas.microsoft.com/office/infopath/2007/PartnerControls"/>
    </lcf76f155ced4ddcb4097134ff3c332f>
    <TaxCatchAll xmlns="15db23aa-9a97-4e12-8c64-cf8045df99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88A90FA216984B80FA2AD6BD89D717" ma:contentTypeVersion="18" ma:contentTypeDescription="Crear nuevo documento." ma:contentTypeScope="" ma:versionID="1ae825970e467e895f2ad5ec3fced339">
  <xsd:schema xmlns:xsd="http://www.w3.org/2001/XMLSchema" xmlns:xs="http://www.w3.org/2001/XMLSchema" xmlns:p="http://schemas.microsoft.com/office/2006/metadata/properties" xmlns:ns2="547938d2-6a2b-471c-bd56-a4719d9b6d8c" xmlns:ns3="15db23aa-9a97-4e12-8c64-cf8045df993d" targetNamespace="http://schemas.microsoft.com/office/2006/metadata/properties" ma:root="true" ma:fieldsID="ec986b2e5619f0263e1f939385ca18ba" ns2:_="" ns3:_="">
    <xsd:import namespace="547938d2-6a2b-471c-bd56-a4719d9b6d8c"/>
    <xsd:import namespace="15db23aa-9a97-4e12-8c64-cf8045df99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938d2-6a2b-471c-bd56-a4719d9b6d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da205269-1969-41d6-8661-31edbc50e2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db23aa-9a97-4e12-8c64-cf8045df993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9de4d6a-372e-4c79-89eb-e9a9d16855d2}" ma:internalName="TaxCatchAll" ma:showField="CatchAllData" ma:web="15db23aa-9a97-4e12-8c64-cf8045df99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1CC6FC-CF78-42EF-93F5-824E1AC2F31C}">
  <ds:schemaRefs>
    <ds:schemaRef ds:uri="http://purl.org/dc/terms/"/>
    <ds:schemaRef ds:uri="http://schemas.openxmlformats.org/package/2006/metadata/core-properties"/>
    <ds:schemaRef ds:uri="15db23aa-9a97-4e12-8c64-cf8045df993d"/>
    <ds:schemaRef ds:uri="http://schemas.microsoft.com/office/2006/metadata/properties"/>
    <ds:schemaRef ds:uri="http://purl.org/dc/dcmitype/"/>
    <ds:schemaRef ds:uri="http://schemas.microsoft.com/office/2006/documentManagement/types"/>
    <ds:schemaRef ds:uri="547938d2-6a2b-471c-bd56-a4719d9b6d8c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9966CEB-8B75-4C00-9FE1-D127CE8F72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B028B9-8AD0-496A-8DE9-28DAA96274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7938d2-6a2b-471c-bd56-a4719d9b6d8c"/>
    <ds:schemaRef ds:uri="15db23aa-9a97-4e12-8c64-cf8045df99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13471</TotalTime>
  <Words>364</Words>
  <Application>Microsoft Office PowerPoint</Application>
  <PresentationFormat>Panorámica</PresentationFormat>
  <Paragraphs>69</Paragraphs>
  <Slides>14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TRAGSA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TRAGSA</dc:creator>
  <cp:lastModifiedBy>Juan Francisco Arrazola Herreros</cp:lastModifiedBy>
  <cp:revision>501</cp:revision>
  <cp:lastPrinted>2021-09-16T06:35:12Z</cp:lastPrinted>
  <dcterms:created xsi:type="dcterms:W3CDTF">2019-03-07T08:54:47Z</dcterms:created>
  <dcterms:modified xsi:type="dcterms:W3CDTF">2023-03-08T15:26:19Z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0x0101002688A90FA216984B80FA2AD6BD89D717</vt:lpwstr>
  </property>
  <property fmtid="{D5CDD505-2E9C-101B-9397-08002B2CF9AE}" pid="3" name="MediaServiceImageTags">
    <vt:lpwstr/>
  </property>
</Properties>
</file>