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1" clrIdx="0">
    <p:extLst>
      <p:ext uri="{19B8F6BF-5375-455C-9EA6-DF929625EA0E}">
        <p15:presenceInfo xmlns:p15="http://schemas.microsoft.com/office/powerpoint/2012/main" userId="Administrad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BDDD6-B437-4953-B1C3-9E09C75B79E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91BAC15-8F1E-428F-85A1-A3B8EFEB9DA9}">
      <dgm:prSet phldrT="[Texto]" custT="1"/>
      <dgm:spPr/>
      <dgm:t>
        <a:bodyPr/>
        <a:lstStyle/>
        <a:p>
          <a:r>
            <a:rPr lang="es-ES" sz="2400" dirty="0" smtClean="0"/>
            <a:t>Facturas</a:t>
          </a:r>
          <a:endParaRPr lang="es-ES" sz="2400" dirty="0"/>
        </a:p>
      </dgm:t>
    </dgm:pt>
    <dgm:pt modelId="{60F71F5A-6A06-4A47-8492-5A4AAD515AC5}" type="parTrans" cxnId="{325A8523-8A4A-41F7-BF93-7EE3012BF8D0}">
      <dgm:prSet/>
      <dgm:spPr/>
      <dgm:t>
        <a:bodyPr/>
        <a:lstStyle/>
        <a:p>
          <a:endParaRPr lang="es-ES"/>
        </a:p>
      </dgm:t>
    </dgm:pt>
    <dgm:pt modelId="{12BD28FB-059F-4799-9287-F580B4A8D7D5}" type="sibTrans" cxnId="{325A8523-8A4A-41F7-BF93-7EE3012BF8D0}">
      <dgm:prSet/>
      <dgm:spPr/>
      <dgm:t>
        <a:bodyPr/>
        <a:lstStyle/>
        <a:p>
          <a:endParaRPr lang="es-ES"/>
        </a:p>
      </dgm:t>
    </dgm:pt>
    <dgm:pt modelId="{22877D16-0EDB-4812-BA92-2543A8D72BEF}">
      <dgm:prSet phldrT="[Texto]" custT="1"/>
      <dgm:spPr/>
      <dgm:t>
        <a:bodyPr/>
        <a:lstStyle/>
        <a:p>
          <a:r>
            <a:rPr lang="es-ES" sz="1600" b="1" dirty="0" smtClean="0"/>
            <a:t>Factura</a:t>
          </a:r>
          <a:r>
            <a:rPr lang="es-ES" sz="1800" dirty="0" smtClean="0"/>
            <a:t> </a:t>
          </a:r>
          <a:r>
            <a:rPr lang="es-ES" sz="1400" dirty="0" smtClean="0"/>
            <a:t>(concisa y detallada)</a:t>
          </a:r>
          <a:endParaRPr lang="es-ES" sz="1400" dirty="0"/>
        </a:p>
      </dgm:t>
    </dgm:pt>
    <dgm:pt modelId="{DF352246-FD68-474C-A2F0-A6DB1417AEC0}" type="parTrans" cxnId="{777C02B2-ED73-40CE-92F3-BA35399B6845}">
      <dgm:prSet/>
      <dgm:spPr/>
      <dgm:t>
        <a:bodyPr/>
        <a:lstStyle/>
        <a:p>
          <a:endParaRPr lang="es-ES"/>
        </a:p>
      </dgm:t>
    </dgm:pt>
    <dgm:pt modelId="{6CADBE25-BD58-41CD-9D65-76EBB069A63D}" type="sibTrans" cxnId="{777C02B2-ED73-40CE-92F3-BA35399B6845}">
      <dgm:prSet/>
      <dgm:spPr/>
      <dgm:t>
        <a:bodyPr/>
        <a:lstStyle/>
        <a:p>
          <a:endParaRPr lang="es-ES"/>
        </a:p>
      </dgm:t>
    </dgm:pt>
    <dgm:pt modelId="{4274C318-E075-4CB0-B813-0B566D1DA471}">
      <dgm:prSet phldrT="[Texto]" custT="1"/>
      <dgm:spPr/>
      <dgm:t>
        <a:bodyPr/>
        <a:lstStyle/>
        <a:p>
          <a:r>
            <a:rPr lang="es-ES" sz="2400" dirty="0" smtClean="0"/>
            <a:t>Nóminas</a:t>
          </a:r>
          <a:endParaRPr lang="es-ES" sz="2400" dirty="0"/>
        </a:p>
      </dgm:t>
    </dgm:pt>
    <dgm:pt modelId="{ACD77DC2-B091-43C5-BCD2-360626118D43}" type="parTrans" cxnId="{F5B7DC69-2450-45E1-8CBB-715C48674089}">
      <dgm:prSet/>
      <dgm:spPr/>
      <dgm:t>
        <a:bodyPr/>
        <a:lstStyle/>
        <a:p>
          <a:endParaRPr lang="es-ES"/>
        </a:p>
      </dgm:t>
    </dgm:pt>
    <dgm:pt modelId="{C5BD5871-5CB9-4367-ABE3-6D1D061D0ED6}" type="sibTrans" cxnId="{F5B7DC69-2450-45E1-8CBB-715C48674089}">
      <dgm:prSet/>
      <dgm:spPr/>
      <dgm:t>
        <a:bodyPr/>
        <a:lstStyle/>
        <a:p>
          <a:endParaRPr lang="es-ES"/>
        </a:p>
      </dgm:t>
    </dgm:pt>
    <dgm:pt modelId="{920A99F1-F77B-4E43-B8F8-DE9CD7A4A780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600" b="1" dirty="0" smtClean="0"/>
            <a:t>Justificante pago </a:t>
          </a:r>
          <a:r>
            <a:rPr lang="es-ES" sz="1600" dirty="0" smtClean="0"/>
            <a:t>(individual o remesa)</a:t>
          </a:r>
          <a:endParaRPr lang="es-ES" sz="1600" i="1" dirty="0"/>
        </a:p>
      </dgm:t>
    </dgm:pt>
    <dgm:pt modelId="{ECE3702B-72ED-4A22-A0FD-B0F9177FE103}" type="parTrans" cxnId="{6C313FD6-9CEE-48C1-8E21-701AA558F3B0}">
      <dgm:prSet/>
      <dgm:spPr/>
      <dgm:t>
        <a:bodyPr/>
        <a:lstStyle/>
        <a:p>
          <a:endParaRPr lang="es-ES"/>
        </a:p>
      </dgm:t>
    </dgm:pt>
    <dgm:pt modelId="{DE69FC0E-59B8-4B66-87B7-06280F3D3BF1}" type="sibTrans" cxnId="{6C313FD6-9CEE-48C1-8E21-701AA558F3B0}">
      <dgm:prSet/>
      <dgm:spPr/>
      <dgm:t>
        <a:bodyPr/>
        <a:lstStyle/>
        <a:p>
          <a:endParaRPr lang="es-ES"/>
        </a:p>
      </dgm:t>
    </dgm:pt>
    <dgm:pt modelId="{5F159A8A-6B4A-49D9-B861-3F16ED419CFE}">
      <dgm:prSet phldrT="[Texto]" custT="1"/>
      <dgm:spPr/>
      <dgm:t>
        <a:bodyPr/>
        <a:lstStyle/>
        <a:p>
          <a:r>
            <a:rPr lang="es-ES" sz="1600" b="1" dirty="0" smtClean="0"/>
            <a:t>Justificante pago </a:t>
          </a:r>
          <a:r>
            <a:rPr lang="es-ES" sz="1400" dirty="0" smtClean="0"/>
            <a:t>(Remesa / Coincidente con importe)</a:t>
          </a:r>
          <a:endParaRPr lang="es-ES" sz="1400" dirty="0"/>
        </a:p>
      </dgm:t>
    </dgm:pt>
    <dgm:pt modelId="{B2B18812-50BD-4E5C-B4F7-14C6F059369D}" type="parTrans" cxnId="{424E1FD0-33C9-4D83-9E10-C836353F366C}">
      <dgm:prSet/>
      <dgm:spPr/>
      <dgm:t>
        <a:bodyPr/>
        <a:lstStyle/>
        <a:p>
          <a:endParaRPr lang="es-ES"/>
        </a:p>
      </dgm:t>
    </dgm:pt>
    <dgm:pt modelId="{5034E4A4-A3F9-4191-8CB4-966D5D542AAD}" type="sibTrans" cxnId="{424E1FD0-33C9-4D83-9E10-C836353F366C}">
      <dgm:prSet/>
      <dgm:spPr/>
      <dgm:t>
        <a:bodyPr/>
        <a:lstStyle/>
        <a:p>
          <a:endParaRPr lang="es-ES"/>
        </a:p>
      </dgm:t>
    </dgm:pt>
    <dgm:pt modelId="{FD621EAE-56AF-4A23-A2E1-8B1C9C0DC1FE}">
      <dgm:prSet phldrT="[Texto]" custT="1"/>
      <dgm:spPr/>
      <dgm:t>
        <a:bodyPr/>
        <a:lstStyle/>
        <a:p>
          <a:r>
            <a:rPr lang="es-ES" sz="1600" b="1" dirty="0" smtClean="0"/>
            <a:t>Detalle movimiento bancario o certificado</a:t>
          </a:r>
          <a:endParaRPr lang="es-ES" sz="1600" b="1" dirty="0"/>
        </a:p>
      </dgm:t>
    </dgm:pt>
    <dgm:pt modelId="{99893A24-F601-4069-B39F-0B0C7658D59A}" type="parTrans" cxnId="{510341EF-591A-4EBF-BB0C-E00E290C7248}">
      <dgm:prSet/>
      <dgm:spPr/>
      <dgm:t>
        <a:bodyPr/>
        <a:lstStyle/>
        <a:p>
          <a:endParaRPr lang="es-ES"/>
        </a:p>
      </dgm:t>
    </dgm:pt>
    <dgm:pt modelId="{65D05B8A-C020-4B01-8E1A-A753D8C86BD5}" type="sibTrans" cxnId="{510341EF-591A-4EBF-BB0C-E00E290C7248}">
      <dgm:prSet/>
      <dgm:spPr/>
      <dgm:t>
        <a:bodyPr/>
        <a:lstStyle/>
        <a:p>
          <a:endParaRPr lang="es-ES"/>
        </a:p>
      </dgm:t>
    </dgm:pt>
    <dgm:pt modelId="{6B41E950-D620-48BA-85A0-55DEE7D623EF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600" b="1" dirty="0" smtClean="0"/>
            <a:t>Detalle movimiento bancario</a:t>
          </a:r>
          <a:endParaRPr lang="es-ES" sz="1600" b="1" dirty="0"/>
        </a:p>
      </dgm:t>
    </dgm:pt>
    <dgm:pt modelId="{67922C9D-1AD8-480B-8AE8-6C9B72CCA985}" type="parTrans" cxnId="{A6CB0B26-B52C-489F-B3DA-82882B641368}">
      <dgm:prSet/>
      <dgm:spPr/>
      <dgm:t>
        <a:bodyPr/>
        <a:lstStyle/>
        <a:p>
          <a:endParaRPr lang="es-ES"/>
        </a:p>
      </dgm:t>
    </dgm:pt>
    <dgm:pt modelId="{FDBF4154-108E-47FC-BD64-82DF639285B4}" type="sibTrans" cxnId="{A6CB0B26-B52C-489F-B3DA-82882B641368}">
      <dgm:prSet/>
      <dgm:spPr/>
      <dgm:t>
        <a:bodyPr/>
        <a:lstStyle/>
        <a:p>
          <a:endParaRPr lang="es-ES"/>
        </a:p>
      </dgm:t>
    </dgm:pt>
    <dgm:pt modelId="{60F33A5E-735A-448C-98F7-9CC1D71E0129}">
      <dgm:prSet phldrT="[Texto]" custT="1"/>
      <dgm:spPr/>
      <dgm:t>
        <a:bodyPr/>
        <a:lstStyle/>
        <a:p>
          <a:r>
            <a:rPr lang="es-ES" sz="2400" dirty="0" smtClean="0"/>
            <a:t>Personal Propio</a:t>
          </a:r>
          <a:endParaRPr lang="es-ES" sz="1000" dirty="0"/>
        </a:p>
      </dgm:t>
    </dgm:pt>
    <dgm:pt modelId="{88DEDA98-0D28-462A-932B-7DE31C532F45}" type="parTrans" cxnId="{7E14F082-04C8-4F24-8075-25FA26541EF4}">
      <dgm:prSet/>
      <dgm:spPr/>
      <dgm:t>
        <a:bodyPr/>
        <a:lstStyle/>
        <a:p>
          <a:endParaRPr lang="es-ES"/>
        </a:p>
      </dgm:t>
    </dgm:pt>
    <dgm:pt modelId="{347D8B33-AF68-4D81-8771-8DD9A2E2AD85}" type="sibTrans" cxnId="{7E14F082-04C8-4F24-8075-25FA26541EF4}">
      <dgm:prSet/>
      <dgm:spPr/>
      <dgm:t>
        <a:bodyPr/>
        <a:lstStyle/>
        <a:p>
          <a:endParaRPr lang="es-ES"/>
        </a:p>
      </dgm:t>
    </dgm:pt>
    <dgm:pt modelId="{BBAEFD3A-746C-4139-AE3E-355E69B35F5E}">
      <dgm:prSet custT="1"/>
      <dgm:spPr/>
      <dgm:t>
        <a:bodyPr/>
        <a:lstStyle/>
        <a:p>
          <a:r>
            <a:rPr lang="es-ES" sz="2400" dirty="0" smtClean="0"/>
            <a:t>Personal contratado</a:t>
          </a:r>
          <a:endParaRPr lang="es-ES" sz="2400" dirty="0"/>
        </a:p>
      </dgm:t>
    </dgm:pt>
    <dgm:pt modelId="{F976306F-54B2-47EB-A229-D0A16F784232}" type="parTrans" cxnId="{5206CA41-C40E-49C5-A4A0-5BE07F59B45E}">
      <dgm:prSet/>
      <dgm:spPr/>
      <dgm:t>
        <a:bodyPr/>
        <a:lstStyle/>
        <a:p>
          <a:endParaRPr lang="es-ES"/>
        </a:p>
      </dgm:t>
    </dgm:pt>
    <dgm:pt modelId="{EB3BF883-D63A-4EBA-9E34-D9661EF63F06}" type="sibTrans" cxnId="{5206CA41-C40E-49C5-A4A0-5BE07F59B45E}">
      <dgm:prSet/>
      <dgm:spPr/>
      <dgm:t>
        <a:bodyPr/>
        <a:lstStyle/>
        <a:p>
          <a:endParaRPr lang="es-ES"/>
        </a:p>
      </dgm:t>
    </dgm:pt>
    <dgm:pt modelId="{0485A868-7BBA-4586-8421-96D7C7F7781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600" b="1" dirty="0" smtClean="0"/>
            <a:t>Parte mensual del trabajador</a:t>
          </a:r>
          <a:endParaRPr lang="es-ES" sz="1600" b="1" dirty="0"/>
        </a:p>
      </dgm:t>
    </dgm:pt>
    <dgm:pt modelId="{CD9AD189-25FC-4BA3-B15D-CAA5379BB7C0}" type="parTrans" cxnId="{53113F41-36E8-4E31-A631-8E06775BE736}">
      <dgm:prSet/>
      <dgm:spPr/>
      <dgm:t>
        <a:bodyPr/>
        <a:lstStyle/>
        <a:p>
          <a:endParaRPr lang="es-ES"/>
        </a:p>
      </dgm:t>
    </dgm:pt>
    <dgm:pt modelId="{A16B293B-E2A0-438E-9B68-945B0804E66C}" type="sibTrans" cxnId="{53113F41-36E8-4E31-A631-8E06775BE736}">
      <dgm:prSet/>
      <dgm:spPr/>
      <dgm:t>
        <a:bodyPr/>
        <a:lstStyle/>
        <a:p>
          <a:endParaRPr lang="es-ES"/>
        </a:p>
      </dgm:t>
    </dgm:pt>
    <dgm:pt modelId="{D4FA7DA3-D95F-48EA-8A6E-D6F5FC253369}">
      <dgm:prSet custT="1"/>
      <dgm:spPr/>
      <dgm:t>
        <a:bodyPr/>
        <a:lstStyle/>
        <a:p>
          <a:r>
            <a:rPr lang="es-ES" sz="1800" b="1" dirty="0" smtClean="0"/>
            <a:t>40% limite dedicación mensual imputable</a:t>
          </a:r>
          <a:endParaRPr lang="es-ES" sz="1800" b="1" dirty="0"/>
        </a:p>
      </dgm:t>
    </dgm:pt>
    <dgm:pt modelId="{D1064F03-C156-40F9-9C0D-1B12E2433CC1}" type="parTrans" cxnId="{3456F08F-2CF2-43A8-9285-14A532C96761}">
      <dgm:prSet/>
      <dgm:spPr/>
      <dgm:t>
        <a:bodyPr/>
        <a:lstStyle/>
        <a:p>
          <a:endParaRPr lang="es-ES"/>
        </a:p>
      </dgm:t>
    </dgm:pt>
    <dgm:pt modelId="{9C0302E2-128C-4223-AEC8-320AAB7FC95C}" type="sibTrans" cxnId="{3456F08F-2CF2-43A8-9285-14A532C96761}">
      <dgm:prSet/>
      <dgm:spPr/>
      <dgm:t>
        <a:bodyPr/>
        <a:lstStyle/>
        <a:p>
          <a:endParaRPr lang="es-ES"/>
        </a:p>
      </dgm:t>
    </dgm:pt>
    <dgm:pt modelId="{BF2ABCD8-6A01-4494-AC9E-A64DF02E9312}">
      <dgm:prSet custT="1"/>
      <dgm:spPr/>
      <dgm:t>
        <a:bodyPr/>
        <a:lstStyle/>
        <a:p>
          <a:r>
            <a:rPr lang="es-ES" sz="1800" b="1" dirty="0" smtClean="0"/>
            <a:t>100% gastos imputables (Excepto IRPF)</a:t>
          </a:r>
          <a:endParaRPr lang="es-ES" sz="1800" b="1" dirty="0"/>
        </a:p>
      </dgm:t>
    </dgm:pt>
    <dgm:pt modelId="{1B32185B-CDE2-4FEF-8ACB-5FC3A949AB96}" type="parTrans" cxnId="{A1A5A01A-861E-4AEE-B644-66867E9F3AF5}">
      <dgm:prSet/>
      <dgm:spPr/>
      <dgm:t>
        <a:bodyPr/>
        <a:lstStyle/>
        <a:p>
          <a:endParaRPr lang="es-ES"/>
        </a:p>
      </dgm:t>
    </dgm:pt>
    <dgm:pt modelId="{85A05DED-0092-4676-AB40-80E8E84CC48B}" type="sibTrans" cxnId="{A1A5A01A-861E-4AEE-B644-66867E9F3AF5}">
      <dgm:prSet/>
      <dgm:spPr/>
      <dgm:t>
        <a:bodyPr/>
        <a:lstStyle/>
        <a:p>
          <a:endParaRPr lang="es-ES"/>
        </a:p>
      </dgm:t>
    </dgm:pt>
    <dgm:pt modelId="{E9305715-F7D4-4803-8B06-894B06812724}">
      <dgm:prSet custT="1"/>
      <dgm:spPr/>
      <dgm:t>
        <a:bodyPr/>
        <a:lstStyle/>
        <a:p>
          <a:r>
            <a:rPr lang="es-ES" sz="1800" b="1" dirty="0" smtClean="0"/>
            <a:t>Incluir RLC y RNT</a:t>
          </a:r>
          <a:endParaRPr lang="es-ES" sz="1800" b="1" dirty="0"/>
        </a:p>
      </dgm:t>
    </dgm:pt>
    <dgm:pt modelId="{CA806B29-1570-437E-AA30-59010BC59D17}" type="parTrans" cxnId="{4D944D66-5FED-4EBA-A6DF-4662C9B0D4B2}">
      <dgm:prSet/>
      <dgm:spPr/>
      <dgm:t>
        <a:bodyPr/>
        <a:lstStyle/>
        <a:p>
          <a:endParaRPr lang="es-ES"/>
        </a:p>
      </dgm:t>
    </dgm:pt>
    <dgm:pt modelId="{941A67C2-373E-4C9C-B1D9-3E5FBB1462A5}" type="sibTrans" cxnId="{4D944D66-5FED-4EBA-A6DF-4662C9B0D4B2}">
      <dgm:prSet/>
      <dgm:spPr/>
      <dgm:t>
        <a:bodyPr/>
        <a:lstStyle/>
        <a:p>
          <a:endParaRPr lang="es-ES"/>
        </a:p>
      </dgm:t>
    </dgm:pt>
    <dgm:pt modelId="{F3DE43BD-0663-4962-818E-5E2C545333BF}">
      <dgm:prSet phldrT="[Texto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s-ES" sz="1600" b="1" dirty="0" smtClean="0"/>
            <a:t>Nómina</a:t>
          </a:r>
          <a:endParaRPr lang="es-ES" sz="1600" b="1" dirty="0"/>
        </a:p>
      </dgm:t>
    </dgm:pt>
    <dgm:pt modelId="{A7523DD2-82FF-4077-BF6E-603104D188C4}" type="parTrans" cxnId="{AB2E63C1-6B86-45F5-B62A-2CED437F784E}">
      <dgm:prSet/>
      <dgm:spPr/>
      <dgm:t>
        <a:bodyPr/>
        <a:lstStyle/>
        <a:p>
          <a:endParaRPr lang="es-ES"/>
        </a:p>
      </dgm:t>
    </dgm:pt>
    <dgm:pt modelId="{A21F1ACB-2533-4221-AE7E-94891FCA8943}" type="sibTrans" cxnId="{AB2E63C1-6B86-45F5-B62A-2CED437F784E}">
      <dgm:prSet/>
      <dgm:spPr/>
      <dgm:t>
        <a:bodyPr/>
        <a:lstStyle/>
        <a:p>
          <a:endParaRPr lang="es-ES"/>
        </a:p>
      </dgm:t>
    </dgm:pt>
    <dgm:pt modelId="{0073E297-2ACF-49A5-8291-905A4A6FC5E7}" type="pres">
      <dgm:prSet presAssocID="{2AABDDD6-B437-4953-B1C3-9E09C75B79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276A0B-7636-4AD6-A4E1-AB156BDE47F0}" type="pres">
      <dgm:prSet presAssocID="{A91BAC15-8F1E-428F-85A1-A3B8EFEB9DA9}" presName="linNode" presStyleCnt="0"/>
      <dgm:spPr/>
    </dgm:pt>
    <dgm:pt modelId="{73635567-3A8F-49EB-A094-0FA73A786EF2}" type="pres">
      <dgm:prSet presAssocID="{A91BAC15-8F1E-428F-85A1-A3B8EFEB9DA9}" presName="parentShp" presStyleLbl="node1" presStyleIdx="0" presStyleCnt="4" custScaleX="55951" custScaleY="59027" custLinFactNeighborX="-9962" custLinFactNeighborY="26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5C09A-B800-4486-94D7-1B2B9A5D7194}" type="pres">
      <dgm:prSet presAssocID="{A91BAC15-8F1E-428F-85A1-A3B8EFEB9DA9}" presName="childShp" presStyleLbl="bgAccFollowNode1" presStyleIdx="0" presStyleCnt="4" custScaleX="106815" custScaleY="125781" custLinFactNeighborX="-15758" custLinFactNeighborY="9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09BEC5-F66F-4EB2-8668-4722AA6F7FC6}" type="pres">
      <dgm:prSet presAssocID="{12BD28FB-059F-4799-9287-F580B4A8D7D5}" presName="spacing" presStyleCnt="0"/>
      <dgm:spPr/>
    </dgm:pt>
    <dgm:pt modelId="{358BA928-91C0-4170-8E6B-23B78E7255EE}" type="pres">
      <dgm:prSet presAssocID="{4274C318-E075-4CB0-B813-0B566D1DA471}" presName="linNode" presStyleCnt="0"/>
      <dgm:spPr/>
    </dgm:pt>
    <dgm:pt modelId="{9B26186D-E95B-4024-A2CE-AF553699F804}" type="pres">
      <dgm:prSet presAssocID="{4274C318-E075-4CB0-B813-0B566D1DA471}" presName="parentShp" presStyleLbl="node1" presStyleIdx="1" presStyleCnt="4" custScaleX="69636" custScaleY="72673" custLinFactNeighborX="-10280" custLinFactNeighborY="21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21596-FAC0-45F7-B99E-40C0BAFFC450}" type="pres">
      <dgm:prSet presAssocID="{4274C318-E075-4CB0-B813-0B566D1DA471}" presName="childShp" presStyleLbl="bgAccFollowNode1" presStyleIdx="1" presStyleCnt="4" custScaleY="120967" custLinFactNeighborX="-15486" custLinFactNeighborY="676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2054B666-FE18-46C5-B275-7C743DBDE480}" type="pres">
      <dgm:prSet presAssocID="{C5BD5871-5CB9-4367-ABE3-6D1D061D0ED6}" presName="spacing" presStyleCnt="0"/>
      <dgm:spPr/>
    </dgm:pt>
    <dgm:pt modelId="{AE89346A-4EB9-48BB-9334-4CCEB3DA1491}" type="pres">
      <dgm:prSet presAssocID="{60F33A5E-735A-448C-98F7-9CC1D71E0129}" presName="linNode" presStyleCnt="0"/>
      <dgm:spPr/>
    </dgm:pt>
    <dgm:pt modelId="{3AD17969-7E40-4660-8E16-9373799BD593}" type="pres">
      <dgm:prSet presAssocID="{60F33A5E-735A-448C-98F7-9CC1D71E0129}" presName="parentShp" presStyleLbl="node1" presStyleIdx="2" presStyleCnt="4" custScaleY="41062" custLinFactNeighborX="-15486" custLinFactNeighborY="67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D5BCF-B441-4622-9383-8A3E47809C2E}" type="pres">
      <dgm:prSet presAssocID="{60F33A5E-735A-448C-98F7-9CC1D71E0129}" presName="childShp" presStyleLbl="bgAccFollowNode1" presStyleIdx="2" presStyleCnt="4" custScaleX="61965" custLinFactNeighborX="-22550" custLinFactNeighborY="68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7F166-A2E9-4366-BC44-06BFDC643059}" type="pres">
      <dgm:prSet presAssocID="{347D8B33-AF68-4D81-8771-8DD9A2E2AD85}" presName="spacing" presStyleCnt="0"/>
      <dgm:spPr/>
    </dgm:pt>
    <dgm:pt modelId="{D948EBED-0A54-4C5A-9BC5-D17D78B2E75E}" type="pres">
      <dgm:prSet presAssocID="{BBAEFD3A-746C-4139-AE3E-355E69B35F5E}" presName="linNode" presStyleCnt="0"/>
      <dgm:spPr/>
    </dgm:pt>
    <dgm:pt modelId="{2A2CD60F-2D6D-4008-95EC-D2EAFD2B6964}" type="pres">
      <dgm:prSet presAssocID="{BBAEFD3A-746C-4139-AE3E-355E69B35F5E}" presName="parentShp" presStyleLbl="node1" presStyleIdx="3" presStyleCnt="4" custScaleY="50606" custLinFactNeighborX="-15486" custLinFactNeighborY="67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BCEB5-F1D8-4AAC-8025-1244A3A321EB}" type="pres">
      <dgm:prSet presAssocID="{BBAEFD3A-746C-4139-AE3E-355E69B35F5E}" presName="childShp" presStyleLbl="bgAccFollowNode1" presStyleIdx="3" presStyleCnt="4" custScaleX="91733" custLinFactNeighborX="-485" custLinFactNeighborY="280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D939A-C807-4C8A-AC8E-7AD6BCF02594}" type="presOf" srcId="{D4FA7DA3-D95F-48EA-8A6E-D6F5FC253369}" destId="{C2ED5BCF-B441-4622-9383-8A3E47809C2E}" srcOrd="0" destOrd="0" presId="urn:microsoft.com/office/officeart/2005/8/layout/vList6"/>
    <dgm:cxn modelId="{E693BF88-EFB6-43AE-818D-9FA8C1DBCD13}" type="presOf" srcId="{BF2ABCD8-6A01-4494-AC9E-A64DF02E9312}" destId="{2E5BCEB5-F1D8-4AAC-8025-1244A3A321EB}" srcOrd="0" destOrd="0" presId="urn:microsoft.com/office/officeart/2005/8/layout/vList6"/>
    <dgm:cxn modelId="{3562F15E-8450-432F-B1E4-FB42C512E998}" type="presOf" srcId="{6B41E950-D620-48BA-85A0-55DEE7D623EF}" destId="{BE821596-FAC0-45F7-B99E-40C0BAFFC450}" srcOrd="0" destOrd="2" presId="urn:microsoft.com/office/officeart/2005/8/layout/vList6"/>
    <dgm:cxn modelId="{4D944D66-5FED-4EBA-A6DF-4662C9B0D4B2}" srcId="{BBAEFD3A-746C-4139-AE3E-355E69B35F5E}" destId="{E9305715-F7D4-4803-8B06-894B06812724}" srcOrd="1" destOrd="0" parTransId="{CA806B29-1570-437E-AA30-59010BC59D17}" sibTransId="{941A67C2-373E-4C9C-B1D9-3E5FBB1462A5}"/>
    <dgm:cxn modelId="{7E14F082-04C8-4F24-8075-25FA26541EF4}" srcId="{2AABDDD6-B437-4953-B1C3-9E09C75B79E2}" destId="{60F33A5E-735A-448C-98F7-9CC1D71E0129}" srcOrd="2" destOrd="0" parTransId="{88DEDA98-0D28-462A-932B-7DE31C532F45}" sibTransId="{347D8B33-AF68-4D81-8771-8DD9A2E2AD85}"/>
    <dgm:cxn modelId="{5200250C-4818-4AE9-87D8-DD43A6ED9A69}" type="presOf" srcId="{F3DE43BD-0663-4962-818E-5E2C545333BF}" destId="{BE821596-FAC0-45F7-B99E-40C0BAFFC450}" srcOrd="0" destOrd="0" presId="urn:microsoft.com/office/officeart/2005/8/layout/vList6"/>
    <dgm:cxn modelId="{AB2E63C1-6B86-45F5-B62A-2CED437F784E}" srcId="{4274C318-E075-4CB0-B813-0B566D1DA471}" destId="{F3DE43BD-0663-4962-818E-5E2C545333BF}" srcOrd="0" destOrd="0" parTransId="{A7523DD2-82FF-4077-BF6E-603104D188C4}" sibTransId="{A21F1ACB-2533-4221-AE7E-94891FCA8943}"/>
    <dgm:cxn modelId="{BE2A4E93-F3B7-46AE-B5F8-AFDE92D6446B}" type="presOf" srcId="{2AABDDD6-B437-4953-B1C3-9E09C75B79E2}" destId="{0073E297-2ACF-49A5-8291-905A4A6FC5E7}" srcOrd="0" destOrd="0" presId="urn:microsoft.com/office/officeart/2005/8/layout/vList6"/>
    <dgm:cxn modelId="{424E1FD0-33C9-4D83-9E10-C836353F366C}" srcId="{A91BAC15-8F1E-428F-85A1-A3B8EFEB9DA9}" destId="{5F159A8A-6B4A-49D9-B861-3F16ED419CFE}" srcOrd="1" destOrd="0" parTransId="{B2B18812-50BD-4E5C-B4F7-14C6F059369D}" sibTransId="{5034E4A4-A3F9-4191-8CB4-966D5D542AAD}"/>
    <dgm:cxn modelId="{A6CB0B26-B52C-489F-B3DA-82882B641368}" srcId="{4274C318-E075-4CB0-B813-0B566D1DA471}" destId="{6B41E950-D620-48BA-85A0-55DEE7D623EF}" srcOrd="2" destOrd="0" parTransId="{67922C9D-1AD8-480B-8AE8-6C9B72CCA985}" sibTransId="{FDBF4154-108E-47FC-BD64-82DF639285B4}"/>
    <dgm:cxn modelId="{5206CA41-C40E-49C5-A4A0-5BE07F59B45E}" srcId="{2AABDDD6-B437-4953-B1C3-9E09C75B79E2}" destId="{BBAEFD3A-746C-4139-AE3E-355E69B35F5E}" srcOrd="3" destOrd="0" parTransId="{F976306F-54B2-47EB-A229-D0A16F784232}" sibTransId="{EB3BF883-D63A-4EBA-9E34-D9661EF63F06}"/>
    <dgm:cxn modelId="{44A73FC0-19D1-467A-B512-9EEE9F6FF924}" type="presOf" srcId="{E9305715-F7D4-4803-8B06-894B06812724}" destId="{2E5BCEB5-F1D8-4AAC-8025-1244A3A321EB}" srcOrd="0" destOrd="1" presId="urn:microsoft.com/office/officeart/2005/8/layout/vList6"/>
    <dgm:cxn modelId="{777C02B2-ED73-40CE-92F3-BA35399B6845}" srcId="{A91BAC15-8F1E-428F-85A1-A3B8EFEB9DA9}" destId="{22877D16-0EDB-4812-BA92-2543A8D72BEF}" srcOrd="0" destOrd="0" parTransId="{DF352246-FD68-474C-A2F0-A6DB1417AEC0}" sibTransId="{6CADBE25-BD58-41CD-9D65-76EBB069A63D}"/>
    <dgm:cxn modelId="{E8768625-0461-4083-AC71-0D6B4AF1F47C}" type="presOf" srcId="{FD621EAE-56AF-4A23-A2E1-8B1C9C0DC1FE}" destId="{E845C09A-B800-4486-94D7-1B2B9A5D7194}" srcOrd="0" destOrd="2" presId="urn:microsoft.com/office/officeart/2005/8/layout/vList6"/>
    <dgm:cxn modelId="{387DB03E-923C-4033-BA51-F394C26C7B0A}" type="presOf" srcId="{0485A868-7BBA-4586-8421-96D7C7F77810}" destId="{BE821596-FAC0-45F7-B99E-40C0BAFFC450}" srcOrd="0" destOrd="3" presId="urn:microsoft.com/office/officeart/2005/8/layout/vList6"/>
    <dgm:cxn modelId="{3456F08F-2CF2-43A8-9285-14A532C96761}" srcId="{60F33A5E-735A-448C-98F7-9CC1D71E0129}" destId="{D4FA7DA3-D95F-48EA-8A6E-D6F5FC253369}" srcOrd="0" destOrd="0" parTransId="{D1064F03-C156-40F9-9C0D-1B12E2433CC1}" sibTransId="{9C0302E2-128C-4223-AEC8-320AAB7FC95C}"/>
    <dgm:cxn modelId="{6C313FD6-9CEE-48C1-8E21-701AA558F3B0}" srcId="{4274C318-E075-4CB0-B813-0B566D1DA471}" destId="{920A99F1-F77B-4E43-B8F8-DE9CD7A4A780}" srcOrd="1" destOrd="0" parTransId="{ECE3702B-72ED-4A22-A0FD-B0F9177FE103}" sibTransId="{DE69FC0E-59B8-4B66-87B7-06280F3D3BF1}"/>
    <dgm:cxn modelId="{A1A5A01A-861E-4AEE-B644-66867E9F3AF5}" srcId="{BBAEFD3A-746C-4139-AE3E-355E69B35F5E}" destId="{BF2ABCD8-6A01-4494-AC9E-A64DF02E9312}" srcOrd="0" destOrd="0" parTransId="{1B32185B-CDE2-4FEF-8ACB-5FC3A949AB96}" sibTransId="{85A05DED-0092-4676-AB40-80E8E84CC48B}"/>
    <dgm:cxn modelId="{5AE07803-797D-4AC7-91FE-5CC3F1E3F9B9}" type="presOf" srcId="{4274C318-E075-4CB0-B813-0B566D1DA471}" destId="{9B26186D-E95B-4024-A2CE-AF553699F804}" srcOrd="0" destOrd="0" presId="urn:microsoft.com/office/officeart/2005/8/layout/vList6"/>
    <dgm:cxn modelId="{7AFE74DA-F5D5-499C-9917-03CB6DABFC98}" type="presOf" srcId="{BBAEFD3A-746C-4139-AE3E-355E69B35F5E}" destId="{2A2CD60F-2D6D-4008-95EC-D2EAFD2B6964}" srcOrd="0" destOrd="0" presId="urn:microsoft.com/office/officeart/2005/8/layout/vList6"/>
    <dgm:cxn modelId="{702A41EF-9F97-410D-B187-C3C23ED1E8F8}" type="presOf" srcId="{920A99F1-F77B-4E43-B8F8-DE9CD7A4A780}" destId="{BE821596-FAC0-45F7-B99E-40C0BAFFC450}" srcOrd="0" destOrd="1" presId="urn:microsoft.com/office/officeart/2005/8/layout/vList6"/>
    <dgm:cxn modelId="{F5B7DC69-2450-45E1-8CBB-715C48674089}" srcId="{2AABDDD6-B437-4953-B1C3-9E09C75B79E2}" destId="{4274C318-E075-4CB0-B813-0B566D1DA471}" srcOrd="1" destOrd="0" parTransId="{ACD77DC2-B091-43C5-BCD2-360626118D43}" sibTransId="{C5BD5871-5CB9-4367-ABE3-6D1D061D0ED6}"/>
    <dgm:cxn modelId="{6A1F8E05-1A24-4ADD-84B8-A487B99C444E}" type="presOf" srcId="{5F159A8A-6B4A-49D9-B861-3F16ED419CFE}" destId="{E845C09A-B800-4486-94D7-1B2B9A5D7194}" srcOrd="0" destOrd="1" presId="urn:microsoft.com/office/officeart/2005/8/layout/vList6"/>
    <dgm:cxn modelId="{325A8523-8A4A-41F7-BF93-7EE3012BF8D0}" srcId="{2AABDDD6-B437-4953-B1C3-9E09C75B79E2}" destId="{A91BAC15-8F1E-428F-85A1-A3B8EFEB9DA9}" srcOrd="0" destOrd="0" parTransId="{60F71F5A-6A06-4A47-8492-5A4AAD515AC5}" sibTransId="{12BD28FB-059F-4799-9287-F580B4A8D7D5}"/>
    <dgm:cxn modelId="{53113F41-36E8-4E31-A631-8E06775BE736}" srcId="{4274C318-E075-4CB0-B813-0B566D1DA471}" destId="{0485A868-7BBA-4586-8421-96D7C7F77810}" srcOrd="3" destOrd="0" parTransId="{CD9AD189-25FC-4BA3-B15D-CAA5379BB7C0}" sibTransId="{A16B293B-E2A0-438E-9B68-945B0804E66C}"/>
    <dgm:cxn modelId="{510341EF-591A-4EBF-BB0C-E00E290C7248}" srcId="{A91BAC15-8F1E-428F-85A1-A3B8EFEB9DA9}" destId="{FD621EAE-56AF-4A23-A2E1-8B1C9C0DC1FE}" srcOrd="2" destOrd="0" parTransId="{99893A24-F601-4069-B39F-0B0C7658D59A}" sibTransId="{65D05B8A-C020-4B01-8E1A-A753D8C86BD5}"/>
    <dgm:cxn modelId="{09AA009F-2A19-4C92-ACBE-7028660DAC5B}" type="presOf" srcId="{A91BAC15-8F1E-428F-85A1-A3B8EFEB9DA9}" destId="{73635567-3A8F-49EB-A094-0FA73A786EF2}" srcOrd="0" destOrd="0" presId="urn:microsoft.com/office/officeart/2005/8/layout/vList6"/>
    <dgm:cxn modelId="{D014959D-67C9-4D67-B262-290DC35866C9}" type="presOf" srcId="{60F33A5E-735A-448C-98F7-9CC1D71E0129}" destId="{3AD17969-7E40-4660-8E16-9373799BD593}" srcOrd="0" destOrd="0" presId="urn:microsoft.com/office/officeart/2005/8/layout/vList6"/>
    <dgm:cxn modelId="{A9EE93B1-00C7-4830-89A0-23293D570E07}" type="presOf" srcId="{22877D16-0EDB-4812-BA92-2543A8D72BEF}" destId="{E845C09A-B800-4486-94D7-1B2B9A5D7194}" srcOrd="0" destOrd="0" presId="urn:microsoft.com/office/officeart/2005/8/layout/vList6"/>
    <dgm:cxn modelId="{F362A25E-C640-4F2D-BBAE-478D24201C8F}" type="presParOf" srcId="{0073E297-2ACF-49A5-8291-905A4A6FC5E7}" destId="{8E276A0B-7636-4AD6-A4E1-AB156BDE47F0}" srcOrd="0" destOrd="0" presId="urn:microsoft.com/office/officeart/2005/8/layout/vList6"/>
    <dgm:cxn modelId="{F63D692D-5944-4882-A78A-12E189866F69}" type="presParOf" srcId="{8E276A0B-7636-4AD6-A4E1-AB156BDE47F0}" destId="{73635567-3A8F-49EB-A094-0FA73A786EF2}" srcOrd="0" destOrd="0" presId="urn:microsoft.com/office/officeart/2005/8/layout/vList6"/>
    <dgm:cxn modelId="{BFF65841-E3B9-44D3-B264-40AE274352F9}" type="presParOf" srcId="{8E276A0B-7636-4AD6-A4E1-AB156BDE47F0}" destId="{E845C09A-B800-4486-94D7-1B2B9A5D7194}" srcOrd="1" destOrd="0" presId="urn:microsoft.com/office/officeart/2005/8/layout/vList6"/>
    <dgm:cxn modelId="{702EFF6E-3906-4353-8B70-9012793FADA1}" type="presParOf" srcId="{0073E297-2ACF-49A5-8291-905A4A6FC5E7}" destId="{CF09BEC5-F66F-4EB2-8668-4722AA6F7FC6}" srcOrd="1" destOrd="0" presId="urn:microsoft.com/office/officeart/2005/8/layout/vList6"/>
    <dgm:cxn modelId="{603B1C9C-D296-41E7-BB73-15250B7271B2}" type="presParOf" srcId="{0073E297-2ACF-49A5-8291-905A4A6FC5E7}" destId="{358BA928-91C0-4170-8E6B-23B78E7255EE}" srcOrd="2" destOrd="0" presId="urn:microsoft.com/office/officeart/2005/8/layout/vList6"/>
    <dgm:cxn modelId="{DEC991A1-A4F1-40E1-AFA3-F33F0BC07B8B}" type="presParOf" srcId="{358BA928-91C0-4170-8E6B-23B78E7255EE}" destId="{9B26186D-E95B-4024-A2CE-AF553699F804}" srcOrd="0" destOrd="0" presId="urn:microsoft.com/office/officeart/2005/8/layout/vList6"/>
    <dgm:cxn modelId="{EBF58425-19A5-4138-A834-1FBD36685BDF}" type="presParOf" srcId="{358BA928-91C0-4170-8E6B-23B78E7255EE}" destId="{BE821596-FAC0-45F7-B99E-40C0BAFFC450}" srcOrd="1" destOrd="0" presId="urn:microsoft.com/office/officeart/2005/8/layout/vList6"/>
    <dgm:cxn modelId="{6E6F1D3C-224F-4CFB-ADE8-27533CB84470}" type="presParOf" srcId="{0073E297-2ACF-49A5-8291-905A4A6FC5E7}" destId="{2054B666-FE18-46C5-B275-7C743DBDE480}" srcOrd="3" destOrd="0" presId="urn:microsoft.com/office/officeart/2005/8/layout/vList6"/>
    <dgm:cxn modelId="{CED0D873-0DCF-4A6D-B677-7EF1D2B0BABE}" type="presParOf" srcId="{0073E297-2ACF-49A5-8291-905A4A6FC5E7}" destId="{AE89346A-4EB9-48BB-9334-4CCEB3DA1491}" srcOrd="4" destOrd="0" presId="urn:microsoft.com/office/officeart/2005/8/layout/vList6"/>
    <dgm:cxn modelId="{C713B8CA-E819-4D67-B9A4-C3CC0CF9529C}" type="presParOf" srcId="{AE89346A-4EB9-48BB-9334-4CCEB3DA1491}" destId="{3AD17969-7E40-4660-8E16-9373799BD593}" srcOrd="0" destOrd="0" presId="urn:microsoft.com/office/officeart/2005/8/layout/vList6"/>
    <dgm:cxn modelId="{591A1010-3D24-4C8A-AC58-CB6369C4CF7D}" type="presParOf" srcId="{AE89346A-4EB9-48BB-9334-4CCEB3DA1491}" destId="{C2ED5BCF-B441-4622-9383-8A3E47809C2E}" srcOrd="1" destOrd="0" presId="urn:microsoft.com/office/officeart/2005/8/layout/vList6"/>
    <dgm:cxn modelId="{06C7BB99-4E61-4A2B-ABE1-F147EFA7B227}" type="presParOf" srcId="{0073E297-2ACF-49A5-8291-905A4A6FC5E7}" destId="{1827F166-A2E9-4366-BC44-06BFDC643059}" srcOrd="5" destOrd="0" presId="urn:microsoft.com/office/officeart/2005/8/layout/vList6"/>
    <dgm:cxn modelId="{C17FA5BC-5E4C-4072-B7A9-7A58406076C9}" type="presParOf" srcId="{0073E297-2ACF-49A5-8291-905A4A6FC5E7}" destId="{D948EBED-0A54-4C5A-9BC5-D17D78B2E75E}" srcOrd="6" destOrd="0" presId="urn:microsoft.com/office/officeart/2005/8/layout/vList6"/>
    <dgm:cxn modelId="{31366D86-8D3F-4B9B-A5F0-39AF5C8F297E}" type="presParOf" srcId="{D948EBED-0A54-4C5A-9BC5-D17D78B2E75E}" destId="{2A2CD60F-2D6D-4008-95EC-D2EAFD2B6964}" srcOrd="0" destOrd="0" presId="urn:microsoft.com/office/officeart/2005/8/layout/vList6"/>
    <dgm:cxn modelId="{29B1A4EC-734B-4D05-A9FA-B7D027963492}" type="presParOf" srcId="{D948EBED-0A54-4C5A-9BC5-D17D78B2E75E}" destId="{2E5BCEB5-F1D8-4AAC-8025-1244A3A321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ABDDD6-B437-4953-B1C3-9E09C75B79E2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274C318-E075-4CB0-B813-0B566D1DA471}">
      <dgm:prSet phldrT="[Texto]" custT="1"/>
      <dgm:spPr/>
      <dgm:t>
        <a:bodyPr/>
        <a:lstStyle/>
        <a:p>
          <a:r>
            <a:rPr lang="es-ES" sz="2400" dirty="0" smtClean="0"/>
            <a:t>Nóminas</a:t>
          </a:r>
          <a:endParaRPr lang="es-ES" sz="2400" dirty="0"/>
        </a:p>
      </dgm:t>
    </dgm:pt>
    <dgm:pt modelId="{ACD77DC2-B091-43C5-BCD2-360626118D43}" type="parTrans" cxnId="{F5B7DC69-2450-45E1-8CBB-715C48674089}">
      <dgm:prSet/>
      <dgm:spPr/>
      <dgm:t>
        <a:bodyPr/>
        <a:lstStyle/>
        <a:p>
          <a:endParaRPr lang="es-ES"/>
        </a:p>
      </dgm:t>
    </dgm:pt>
    <dgm:pt modelId="{C5BD5871-5CB9-4367-ABE3-6D1D061D0ED6}" type="sibTrans" cxnId="{F5B7DC69-2450-45E1-8CBB-715C48674089}">
      <dgm:prSet/>
      <dgm:spPr/>
      <dgm:t>
        <a:bodyPr/>
        <a:lstStyle/>
        <a:p>
          <a:endParaRPr lang="es-ES"/>
        </a:p>
      </dgm:t>
    </dgm:pt>
    <dgm:pt modelId="{60F33A5E-735A-448C-98F7-9CC1D71E0129}">
      <dgm:prSet phldrT="[Texto]" custT="1"/>
      <dgm:spPr>
        <a:solidFill>
          <a:srgbClr val="92D050"/>
        </a:solidFill>
      </dgm:spPr>
      <dgm:t>
        <a:bodyPr/>
        <a:lstStyle/>
        <a:p>
          <a:pPr algn="l"/>
          <a:r>
            <a:rPr lang="es-ES" sz="2400" dirty="0" smtClean="0"/>
            <a:t>Personal Propio</a:t>
          </a:r>
          <a:endParaRPr lang="es-ES" sz="1000" dirty="0"/>
        </a:p>
      </dgm:t>
    </dgm:pt>
    <dgm:pt modelId="{88DEDA98-0D28-462A-932B-7DE31C532F45}" type="parTrans" cxnId="{7E14F082-04C8-4F24-8075-25FA26541EF4}">
      <dgm:prSet/>
      <dgm:spPr/>
      <dgm:t>
        <a:bodyPr/>
        <a:lstStyle/>
        <a:p>
          <a:endParaRPr lang="es-ES"/>
        </a:p>
      </dgm:t>
    </dgm:pt>
    <dgm:pt modelId="{347D8B33-AF68-4D81-8771-8DD9A2E2AD85}" type="sibTrans" cxnId="{7E14F082-04C8-4F24-8075-25FA26541EF4}">
      <dgm:prSet/>
      <dgm:spPr/>
      <dgm:t>
        <a:bodyPr/>
        <a:lstStyle/>
        <a:p>
          <a:endParaRPr lang="es-ES"/>
        </a:p>
      </dgm:t>
    </dgm:pt>
    <dgm:pt modelId="{BBAEFD3A-746C-4139-AE3E-355E69B35F5E}">
      <dgm:prSet custT="1"/>
      <dgm:spPr>
        <a:solidFill>
          <a:srgbClr val="92D050"/>
        </a:solidFill>
      </dgm:spPr>
      <dgm:t>
        <a:bodyPr/>
        <a:lstStyle/>
        <a:p>
          <a:pPr algn="l"/>
          <a:r>
            <a:rPr lang="es-ES" sz="2400" dirty="0" smtClean="0"/>
            <a:t>Personal Contratado</a:t>
          </a:r>
          <a:endParaRPr lang="es-ES" sz="2400" dirty="0"/>
        </a:p>
      </dgm:t>
    </dgm:pt>
    <dgm:pt modelId="{F976306F-54B2-47EB-A229-D0A16F784232}" type="parTrans" cxnId="{5206CA41-C40E-49C5-A4A0-5BE07F59B45E}">
      <dgm:prSet/>
      <dgm:spPr/>
      <dgm:t>
        <a:bodyPr/>
        <a:lstStyle/>
        <a:p>
          <a:endParaRPr lang="es-ES"/>
        </a:p>
      </dgm:t>
    </dgm:pt>
    <dgm:pt modelId="{EB3BF883-D63A-4EBA-9E34-D9661EF63F06}" type="sibTrans" cxnId="{5206CA41-C40E-49C5-A4A0-5BE07F59B45E}">
      <dgm:prSet/>
      <dgm:spPr/>
      <dgm:t>
        <a:bodyPr/>
        <a:lstStyle/>
        <a:p>
          <a:endParaRPr lang="es-ES"/>
        </a:p>
      </dgm:t>
    </dgm:pt>
    <dgm:pt modelId="{D4FA7DA3-D95F-48EA-8A6E-D6F5FC253369}">
      <dgm:prSet custT="1"/>
      <dgm:spPr/>
      <dgm:t>
        <a:bodyPr/>
        <a:lstStyle/>
        <a:p>
          <a:endParaRPr lang="es-ES" sz="1800" b="1" dirty="0"/>
        </a:p>
      </dgm:t>
    </dgm:pt>
    <dgm:pt modelId="{D1064F03-C156-40F9-9C0D-1B12E2433CC1}" type="parTrans" cxnId="{3456F08F-2CF2-43A8-9285-14A532C96761}">
      <dgm:prSet/>
      <dgm:spPr/>
      <dgm:t>
        <a:bodyPr/>
        <a:lstStyle/>
        <a:p>
          <a:endParaRPr lang="es-ES"/>
        </a:p>
      </dgm:t>
    </dgm:pt>
    <dgm:pt modelId="{9C0302E2-128C-4223-AEC8-320AAB7FC95C}" type="sibTrans" cxnId="{3456F08F-2CF2-43A8-9285-14A532C96761}">
      <dgm:prSet/>
      <dgm:spPr/>
      <dgm:t>
        <a:bodyPr/>
        <a:lstStyle/>
        <a:p>
          <a:endParaRPr lang="es-ES"/>
        </a:p>
      </dgm:t>
    </dgm:pt>
    <dgm:pt modelId="{A91BAC15-8F1E-428F-85A1-A3B8EFEB9DA9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2400" dirty="0" smtClean="0"/>
            <a:t>Facturas</a:t>
          </a:r>
          <a:endParaRPr lang="es-ES" sz="2400" dirty="0"/>
        </a:p>
      </dgm:t>
    </dgm:pt>
    <dgm:pt modelId="{12BD28FB-059F-4799-9287-F580B4A8D7D5}" type="sibTrans" cxnId="{325A8523-8A4A-41F7-BF93-7EE3012BF8D0}">
      <dgm:prSet/>
      <dgm:spPr/>
      <dgm:t>
        <a:bodyPr/>
        <a:lstStyle/>
        <a:p>
          <a:endParaRPr lang="es-ES"/>
        </a:p>
      </dgm:t>
    </dgm:pt>
    <dgm:pt modelId="{60F71F5A-6A06-4A47-8492-5A4AAD515AC5}" type="parTrans" cxnId="{325A8523-8A4A-41F7-BF93-7EE3012BF8D0}">
      <dgm:prSet/>
      <dgm:spPr/>
      <dgm:t>
        <a:bodyPr/>
        <a:lstStyle/>
        <a:p>
          <a:endParaRPr lang="es-ES"/>
        </a:p>
      </dgm:t>
    </dgm:pt>
    <dgm:pt modelId="{0073E297-2ACF-49A5-8291-905A4A6FC5E7}" type="pres">
      <dgm:prSet presAssocID="{2AABDDD6-B437-4953-B1C3-9E09C75B79E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E276A0B-7636-4AD6-A4E1-AB156BDE47F0}" type="pres">
      <dgm:prSet presAssocID="{A91BAC15-8F1E-428F-85A1-A3B8EFEB9DA9}" presName="linNode" presStyleCnt="0"/>
      <dgm:spPr/>
    </dgm:pt>
    <dgm:pt modelId="{73635567-3A8F-49EB-A094-0FA73A786EF2}" type="pres">
      <dgm:prSet presAssocID="{A91BAC15-8F1E-428F-85A1-A3B8EFEB9DA9}" presName="parentShp" presStyleLbl="node1" presStyleIdx="0" presStyleCnt="4" custScaleX="195026" custScaleY="59027" custLinFactNeighborX="2934" custLinFactNeighborY="531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45C09A-B800-4486-94D7-1B2B9A5D7194}" type="pres">
      <dgm:prSet presAssocID="{A91BAC15-8F1E-428F-85A1-A3B8EFEB9DA9}" presName="childShp" presStyleLbl="bgAccFollowNode1" presStyleIdx="0" presStyleCnt="4" custScaleX="106815" custScaleY="6890" custLinFactX="-93627" custLinFactY="100000" custLinFactNeighborX="-100000" custLinFactNeighborY="1106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09BEC5-F66F-4EB2-8668-4722AA6F7FC6}" type="pres">
      <dgm:prSet presAssocID="{12BD28FB-059F-4799-9287-F580B4A8D7D5}" presName="spacing" presStyleCnt="0"/>
      <dgm:spPr/>
    </dgm:pt>
    <dgm:pt modelId="{358BA928-91C0-4170-8E6B-23B78E7255EE}" type="pres">
      <dgm:prSet presAssocID="{4274C318-E075-4CB0-B813-0B566D1DA471}" presName="linNode" presStyleCnt="0"/>
      <dgm:spPr/>
    </dgm:pt>
    <dgm:pt modelId="{9B26186D-E95B-4024-A2CE-AF553699F804}" type="pres">
      <dgm:prSet presAssocID="{4274C318-E075-4CB0-B813-0B566D1DA471}" presName="parentShp" presStyleLbl="node1" presStyleIdx="1" presStyleCnt="4" custScaleX="170035" custScaleY="72673" custLinFactNeighborX="5354" custLinFactNeighborY="-60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21596-FAC0-45F7-B99E-40C0BAFFC450}" type="pres">
      <dgm:prSet presAssocID="{4274C318-E075-4CB0-B813-0B566D1DA471}" presName="childShp" presStyleLbl="bgAccFollowNode1" presStyleIdx="1" presStyleCnt="4" custScaleX="180712" custScaleY="358451" custLinFactX="-46782" custLinFactNeighborX="-100000" custLinFactNeighborY="77420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es-ES"/>
        </a:p>
      </dgm:t>
    </dgm:pt>
    <dgm:pt modelId="{2054B666-FE18-46C5-B275-7C743DBDE480}" type="pres">
      <dgm:prSet presAssocID="{C5BD5871-5CB9-4367-ABE3-6D1D061D0ED6}" presName="spacing" presStyleCnt="0"/>
      <dgm:spPr/>
    </dgm:pt>
    <dgm:pt modelId="{AE89346A-4EB9-48BB-9334-4CCEB3DA1491}" type="pres">
      <dgm:prSet presAssocID="{60F33A5E-735A-448C-98F7-9CC1D71E0129}" presName="linNode" presStyleCnt="0"/>
      <dgm:spPr/>
    </dgm:pt>
    <dgm:pt modelId="{3AD17969-7E40-4660-8E16-9373799BD593}" type="pres">
      <dgm:prSet presAssocID="{60F33A5E-735A-448C-98F7-9CC1D71E0129}" presName="parentShp" presStyleLbl="node1" presStyleIdx="2" presStyleCnt="4" custScaleX="108640" custScaleY="50431" custLinFactY="-72827" custLinFactNeighborX="699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D5BCF-B441-4622-9383-8A3E47809C2E}" type="pres">
      <dgm:prSet presAssocID="{60F33A5E-735A-448C-98F7-9CC1D71E0129}" presName="childShp" presStyleLbl="bgAccFollowNode1" presStyleIdx="2" presStyleCnt="4" custFlipVert="1" custScaleX="61965" custScaleY="8645" custLinFactX="-16284" custLinFactNeighborX="-100000" custLinFactNeighborY="-99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27F166-A2E9-4366-BC44-06BFDC643059}" type="pres">
      <dgm:prSet presAssocID="{347D8B33-AF68-4D81-8771-8DD9A2E2AD85}" presName="spacing" presStyleCnt="0"/>
      <dgm:spPr/>
    </dgm:pt>
    <dgm:pt modelId="{D948EBED-0A54-4C5A-9BC5-D17D78B2E75E}" type="pres">
      <dgm:prSet presAssocID="{BBAEFD3A-746C-4139-AE3E-355E69B35F5E}" presName="linNode" presStyleCnt="0"/>
      <dgm:spPr/>
    </dgm:pt>
    <dgm:pt modelId="{2A2CD60F-2D6D-4008-95EC-D2EAFD2B6964}" type="pres">
      <dgm:prSet presAssocID="{BBAEFD3A-746C-4139-AE3E-355E69B35F5E}" presName="parentShp" presStyleLbl="node1" presStyleIdx="3" presStyleCnt="4" custScaleX="116034" custScaleY="60975" custLinFactNeighborX="20749" custLinFactNeighborY="-848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BCEB5-F1D8-4AAC-8025-1244A3A321EB}" type="pres">
      <dgm:prSet presAssocID="{BBAEFD3A-746C-4139-AE3E-355E69B35F5E}" presName="childShp" presStyleLbl="bgAccFollowNode1" presStyleIdx="3" presStyleCnt="4" custAng="0" custFlipVert="1" custScaleX="92103" custScaleY="5179" custLinFactX="-51531" custLinFactNeighborX="-100000" custLinFactNeighborY="-297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D939A-C807-4C8A-AC8E-7AD6BCF02594}" type="presOf" srcId="{D4FA7DA3-D95F-48EA-8A6E-D6F5FC253369}" destId="{C2ED5BCF-B441-4622-9383-8A3E47809C2E}" srcOrd="0" destOrd="0" presId="urn:microsoft.com/office/officeart/2005/8/layout/vList6"/>
    <dgm:cxn modelId="{7E14F082-04C8-4F24-8075-25FA26541EF4}" srcId="{2AABDDD6-B437-4953-B1C3-9E09C75B79E2}" destId="{60F33A5E-735A-448C-98F7-9CC1D71E0129}" srcOrd="2" destOrd="0" parTransId="{88DEDA98-0D28-462A-932B-7DE31C532F45}" sibTransId="{347D8B33-AF68-4D81-8771-8DD9A2E2AD85}"/>
    <dgm:cxn modelId="{BE2A4E93-F3B7-46AE-B5F8-AFDE92D6446B}" type="presOf" srcId="{2AABDDD6-B437-4953-B1C3-9E09C75B79E2}" destId="{0073E297-2ACF-49A5-8291-905A4A6FC5E7}" srcOrd="0" destOrd="0" presId="urn:microsoft.com/office/officeart/2005/8/layout/vList6"/>
    <dgm:cxn modelId="{5206CA41-C40E-49C5-A4A0-5BE07F59B45E}" srcId="{2AABDDD6-B437-4953-B1C3-9E09C75B79E2}" destId="{BBAEFD3A-746C-4139-AE3E-355E69B35F5E}" srcOrd="3" destOrd="0" parTransId="{F976306F-54B2-47EB-A229-D0A16F784232}" sibTransId="{EB3BF883-D63A-4EBA-9E34-D9661EF63F06}"/>
    <dgm:cxn modelId="{3456F08F-2CF2-43A8-9285-14A532C96761}" srcId="{60F33A5E-735A-448C-98F7-9CC1D71E0129}" destId="{D4FA7DA3-D95F-48EA-8A6E-D6F5FC253369}" srcOrd="0" destOrd="0" parTransId="{D1064F03-C156-40F9-9C0D-1B12E2433CC1}" sibTransId="{9C0302E2-128C-4223-AEC8-320AAB7FC95C}"/>
    <dgm:cxn modelId="{5AE07803-797D-4AC7-91FE-5CC3F1E3F9B9}" type="presOf" srcId="{4274C318-E075-4CB0-B813-0B566D1DA471}" destId="{9B26186D-E95B-4024-A2CE-AF553699F804}" srcOrd="0" destOrd="0" presId="urn:microsoft.com/office/officeart/2005/8/layout/vList6"/>
    <dgm:cxn modelId="{7AFE74DA-F5D5-499C-9917-03CB6DABFC98}" type="presOf" srcId="{BBAEFD3A-746C-4139-AE3E-355E69B35F5E}" destId="{2A2CD60F-2D6D-4008-95EC-D2EAFD2B6964}" srcOrd="0" destOrd="0" presId="urn:microsoft.com/office/officeart/2005/8/layout/vList6"/>
    <dgm:cxn modelId="{F5B7DC69-2450-45E1-8CBB-715C48674089}" srcId="{2AABDDD6-B437-4953-B1C3-9E09C75B79E2}" destId="{4274C318-E075-4CB0-B813-0B566D1DA471}" srcOrd="1" destOrd="0" parTransId="{ACD77DC2-B091-43C5-BCD2-360626118D43}" sibTransId="{C5BD5871-5CB9-4367-ABE3-6D1D061D0ED6}"/>
    <dgm:cxn modelId="{325A8523-8A4A-41F7-BF93-7EE3012BF8D0}" srcId="{2AABDDD6-B437-4953-B1C3-9E09C75B79E2}" destId="{A91BAC15-8F1E-428F-85A1-A3B8EFEB9DA9}" srcOrd="0" destOrd="0" parTransId="{60F71F5A-6A06-4A47-8492-5A4AAD515AC5}" sibTransId="{12BD28FB-059F-4799-9287-F580B4A8D7D5}"/>
    <dgm:cxn modelId="{09AA009F-2A19-4C92-ACBE-7028660DAC5B}" type="presOf" srcId="{A91BAC15-8F1E-428F-85A1-A3B8EFEB9DA9}" destId="{73635567-3A8F-49EB-A094-0FA73A786EF2}" srcOrd="0" destOrd="0" presId="urn:microsoft.com/office/officeart/2005/8/layout/vList6"/>
    <dgm:cxn modelId="{D014959D-67C9-4D67-B262-290DC35866C9}" type="presOf" srcId="{60F33A5E-735A-448C-98F7-9CC1D71E0129}" destId="{3AD17969-7E40-4660-8E16-9373799BD593}" srcOrd="0" destOrd="0" presId="urn:microsoft.com/office/officeart/2005/8/layout/vList6"/>
    <dgm:cxn modelId="{F362A25E-C640-4F2D-BBAE-478D24201C8F}" type="presParOf" srcId="{0073E297-2ACF-49A5-8291-905A4A6FC5E7}" destId="{8E276A0B-7636-4AD6-A4E1-AB156BDE47F0}" srcOrd="0" destOrd="0" presId="urn:microsoft.com/office/officeart/2005/8/layout/vList6"/>
    <dgm:cxn modelId="{F63D692D-5944-4882-A78A-12E189866F69}" type="presParOf" srcId="{8E276A0B-7636-4AD6-A4E1-AB156BDE47F0}" destId="{73635567-3A8F-49EB-A094-0FA73A786EF2}" srcOrd="0" destOrd="0" presId="urn:microsoft.com/office/officeart/2005/8/layout/vList6"/>
    <dgm:cxn modelId="{BFF65841-E3B9-44D3-B264-40AE274352F9}" type="presParOf" srcId="{8E276A0B-7636-4AD6-A4E1-AB156BDE47F0}" destId="{E845C09A-B800-4486-94D7-1B2B9A5D7194}" srcOrd="1" destOrd="0" presId="urn:microsoft.com/office/officeart/2005/8/layout/vList6"/>
    <dgm:cxn modelId="{702EFF6E-3906-4353-8B70-9012793FADA1}" type="presParOf" srcId="{0073E297-2ACF-49A5-8291-905A4A6FC5E7}" destId="{CF09BEC5-F66F-4EB2-8668-4722AA6F7FC6}" srcOrd="1" destOrd="0" presId="urn:microsoft.com/office/officeart/2005/8/layout/vList6"/>
    <dgm:cxn modelId="{603B1C9C-D296-41E7-BB73-15250B7271B2}" type="presParOf" srcId="{0073E297-2ACF-49A5-8291-905A4A6FC5E7}" destId="{358BA928-91C0-4170-8E6B-23B78E7255EE}" srcOrd="2" destOrd="0" presId="urn:microsoft.com/office/officeart/2005/8/layout/vList6"/>
    <dgm:cxn modelId="{DEC991A1-A4F1-40E1-AFA3-F33F0BC07B8B}" type="presParOf" srcId="{358BA928-91C0-4170-8E6B-23B78E7255EE}" destId="{9B26186D-E95B-4024-A2CE-AF553699F804}" srcOrd="0" destOrd="0" presId="urn:microsoft.com/office/officeart/2005/8/layout/vList6"/>
    <dgm:cxn modelId="{EBF58425-19A5-4138-A834-1FBD36685BDF}" type="presParOf" srcId="{358BA928-91C0-4170-8E6B-23B78E7255EE}" destId="{BE821596-FAC0-45F7-B99E-40C0BAFFC450}" srcOrd="1" destOrd="0" presId="urn:microsoft.com/office/officeart/2005/8/layout/vList6"/>
    <dgm:cxn modelId="{6E6F1D3C-224F-4CFB-ADE8-27533CB84470}" type="presParOf" srcId="{0073E297-2ACF-49A5-8291-905A4A6FC5E7}" destId="{2054B666-FE18-46C5-B275-7C743DBDE480}" srcOrd="3" destOrd="0" presId="urn:microsoft.com/office/officeart/2005/8/layout/vList6"/>
    <dgm:cxn modelId="{CED0D873-0DCF-4A6D-B677-7EF1D2B0BABE}" type="presParOf" srcId="{0073E297-2ACF-49A5-8291-905A4A6FC5E7}" destId="{AE89346A-4EB9-48BB-9334-4CCEB3DA1491}" srcOrd="4" destOrd="0" presId="urn:microsoft.com/office/officeart/2005/8/layout/vList6"/>
    <dgm:cxn modelId="{C713B8CA-E819-4D67-B9A4-C3CC0CF9529C}" type="presParOf" srcId="{AE89346A-4EB9-48BB-9334-4CCEB3DA1491}" destId="{3AD17969-7E40-4660-8E16-9373799BD593}" srcOrd="0" destOrd="0" presId="urn:microsoft.com/office/officeart/2005/8/layout/vList6"/>
    <dgm:cxn modelId="{591A1010-3D24-4C8A-AC58-CB6369C4CF7D}" type="presParOf" srcId="{AE89346A-4EB9-48BB-9334-4CCEB3DA1491}" destId="{C2ED5BCF-B441-4622-9383-8A3E47809C2E}" srcOrd="1" destOrd="0" presId="urn:microsoft.com/office/officeart/2005/8/layout/vList6"/>
    <dgm:cxn modelId="{06C7BB99-4E61-4A2B-ABE1-F147EFA7B227}" type="presParOf" srcId="{0073E297-2ACF-49A5-8291-905A4A6FC5E7}" destId="{1827F166-A2E9-4366-BC44-06BFDC643059}" srcOrd="5" destOrd="0" presId="urn:microsoft.com/office/officeart/2005/8/layout/vList6"/>
    <dgm:cxn modelId="{C17FA5BC-5E4C-4072-B7A9-7A58406076C9}" type="presParOf" srcId="{0073E297-2ACF-49A5-8291-905A4A6FC5E7}" destId="{D948EBED-0A54-4C5A-9BC5-D17D78B2E75E}" srcOrd="6" destOrd="0" presId="urn:microsoft.com/office/officeart/2005/8/layout/vList6"/>
    <dgm:cxn modelId="{31366D86-8D3F-4B9B-A5F0-39AF5C8F297E}" type="presParOf" srcId="{D948EBED-0A54-4C5A-9BC5-D17D78B2E75E}" destId="{2A2CD60F-2D6D-4008-95EC-D2EAFD2B6964}" srcOrd="0" destOrd="0" presId="urn:microsoft.com/office/officeart/2005/8/layout/vList6"/>
    <dgm:cxn modelId="{29B1A4EC-734B-4D05-A9FA-B7D027963492}" type="presParOf" srcId="{D948EBED-0A54-4C5A-9BC5-D17D78B2E75E}" destId="{2E5BCEB5-F1D8-4AAC-8025-1244A3A321E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4BFDE2-B64F-4863-8BC5-E6DAA3E1A13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6940E1E-F304-4356-A6D1-DD9FEEEF8D08}">
      <dgm:prSet phldrT="[Texto]"/>
      <dgm:spPr/>
      <dgm:t>
        <a:bodyPr/>
        <a:lstStyle/>
        <a:p>
          <a:r>
            <a:rPr lang="es-ES" dirty="0" smtClean="0"/>
            <a:t>Firmar papel</a:t>
          </a:r>
          <a:endParaRPr lang="es-ES" dirty="0"/>
        </a:p>
      </dgm:t>
    </dgm:pt>
    <dgm:pt modelId="{9F0476D3-9342-41A1-A840-82C3C43D7AF8}" type="parTrans" cxnId="{058A7630-2647-410F-891E-EAA95DD2CCCE}">
      <dgm:prSet/>
      <dgm:spPr/>
      <dgm:t>
        <a:bodyPr/>
        <a:lstStyle/>
        <a:p>
          <a:endParaRPr lang="es-ES"/>
        </a:p>
      </dgm:t>
    </dgm:pt>
    <dgm:pt modelId="{722F38F1-8E96-4E00-B598-141D09759B5B}" type="sibTrans" cxnId="{058A7630-2647-410F-891E-EAA95DD2CCCE}">
      <dgm:prSet/>
      <dgm:spPr/>
      <dgm:t>
        <a:bodyPr/>
        <a:lstStyle/>
        <a:p>
          <a:endParaRPr lang="es-ES"/>
        </a:p>
      </dgm:t>
    </dgm:pt>
    <dgm:pt modelId="{860BA3AB-43F7-4510-ADED-47BA7162BB16}">
      <dgm:prSet phldrT="[Texto]"/>
      <dgm:spPr/>
      <dgm:t>
        <a:bodyPr/>
        <a:lstStyle/>
        <a:p>
          <a:r>
            <a:rPr lang="es-ES" dirty="0" smtClean="0"/>
            <a:t>Cumplimentar</a:t>
          </a:r>
          <a:endParaRPr lang="es-ES" dirty="0"/>
        </a:p>
      </dgm:t>
    </dgm:pt>
    <dgm:pt modelId="{002F1C12-E765-491C-90CA-35945A18D6EA}" type="parTrans" cxnId="{CF39947F-BA2C-4D8C-9E1E-F218CB11FD89}">
      <dgm:prSet/>
      <dgm:spPr/>
      <dgm:t>
        <a:bodyPr/>
        <a:lstStyle/>
        <a:p>
          <a:endParaRPr lang="es-ES"/>
        </a:p>
      </dgm:t>
    </dgm:pt>
    <dgm:pt modelId="{310EF270-E9A7-4DD4-981C-148A9F7E6366}" type="sibTrans" cxnId="{CF39947F-BA2C-4D8C-9E1E-F218CB11FD89}">
      <dgm:prSet/>
      <dgm:spPr/>
      <dgm:t>
        <a:bodyPr/>
        <a:lstStyle/>
        <a:p>
          <a:endParaRPr lang="es-ES"/>
        </a:p>
      </dgm:t>
    </dgm:pt>
    <dgm:pt modelId="{E30F9B2A-7F18-4B65-92F8-6100B361D640}">
      <dgm:prSet phldrT="[Texto]"/>
      <dgm:spPr/>
      <dgm:t>
        <a:bodyPr/>
        <a:lstStyle/>
        <a:p>
          <a:r>
            <a:rPr lang="es-ES" dirty="0" smtClean="0"/>
            <a:t>Presentar en registro con </a:t>
          </a:r>
          <a:r>
            <a:rPr lang="es-ES" u="sng" dirty="0" smtClean="0"/>
            <a:t>firma original </a:t>
          </a:r>
        </a:p>
        <a:p>
          <a:r>
            <a:rPr lang="es-ES" dirty="0" smtClean="0"/>
            <a:t>(junto con la documentación y pendrive)</a:t>
          </a:r>
          <a:endParaRPr lang="es-ES" dirty="0"/>
        </a:p>
      </dgm:t>
    </dgm:pt>
    <dgm:pt modelId="{30143802-EC2F-466C-9F01-8189FEC9C23C}" type="parTrans" cxnId="{5776A522-3193-42B3-971E-DEE179CE77E6}">
      <dgm:prSet/>
      <dgm:spPr/>
      <dgm:t>
        <a:bodyPr/>
        <a:lstStyle/>
        <a:p>
          <a:endParaRPr lang="es-ES"/>
        </a:p>
      </dgm:t>
    </dgm:pt>
    <dgm:pt modelId="{9F6CD7CF-120D-400B-886C-4DC82366488A}" type="sibTrans" cxnId="{5776A522-3193-42B3-971E-DEE179CE77E6}">
      <dgm:prSet/>
      <dgm:spPr/>
      <dgm:t>
        <a:bodyPr/>
        <a:lstStyle/>
        <a:p>
          <a:endParaRPr lang="es-ES"/>
        </a:p>
      </dgm:t>
    </dgm:pt>
    <dgm:pt modelId="{3797C919-5A56-401E-AC56-F56B95B66537}" type="pres">
      <dgm:prSet presAssocID="{9A4BFDE2-B64F-4863-8BC5-E6DAA3E1A13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288D4CD-0792-4AD1-977D-3EAB257B8583}" type="pres">
      <dgm:prSet presAssocID="{B6940E1E-F304-4356-A6D1-DD9FEEEF8D08}" presName="singleCycle" presStyleCnt="0"/>
      <dgm:spPr/>
    </dgm:pt>
    <dgm:pt modelId="{6F32AAB2-E32D-45D7-B4AE-270871C8C7A2}" type="pres">
      <dgm:prSet presAssocID="{B6940E1E-F304-4356-A6D1-DD9FEEEF8D08}" presName="singleCenter" presStyleLbl="node1" presStyleIdx="0" presStyleCnt="3">
        <dgm:presLayoutVars>
          <dgm:chMax val="7"/>
          <dgm:chPref val="7"/>
        </dgm:presLayoutVars>
      </dgm:prSet>
      <dgm:spPr/>
      <dgm:t>
        <a:bodyPr/>
        <a:lstStyle/>
        <a:p>
          <a:endParaRPr lang="es-ES"/>
        </a:p>
      </dgm:t>
    </dgm:pt>
    <dgm:pt modelId="{99BDE5EB-0571-489E-863D-D919F264ED57}" type="pres">
      <dgm:prSet presAssocID="{002F1C12-E765-491C-90CA-35945A18D6EA}" presName="Name56" presStyleLbl="parChTrans1D2" presStyleIdx="0" presStyleCnt="2"/>
      <dgm:spPr/>
      <dgm:t>
        <a:bodyPr/>
        <a:lstStyle/>
        <a:p>
          <a:endParaRPr lang="es-ES"/>
        </a:p>
      </dgm:t>
    </dgm:pt>
    <dgm:pt modelId="{77A72E11-4150-4D68-8F83-10A8D6D023EE}" type="pres">
      <dgm:prSet presAssocID="{860BA3AB-43F7-4510-ADED-47BA7162BB16}" presName="text0" presStyleLbl="node1" presStyleIdx="1" presStyleCnt="3" custScaleX="219934" custScaleY="186370" custRadScaleRad="98175" custRadScaleInc="-10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455D42-6912-43CD-876D-B3102CD0121B}" type="pres">
      <dgm:prSet presAssocID="{30143802-EC2F-466C-9F01-8189FEC9C23C}" presName="Name56" presStyleLbl="parChTrans1D2" presStyleIdx="1" presStyleCnt="2"/>
      <dgm:spPr/>
      <dgm:t>
        <a:bodyPr/>
        <a:lstStyle/>
        <a:p>
          <a:endParaRPr lang="es-ES"/>
        </a:p>
      </dgm:t>
    </dgm:pt>
    <dgm:pt modelId="{F721FB6E-C327-4FDE-BE82-3AB3F124F005}" type="pres">
      <dgm:prSet presAssocID="{E30F9B2A-7F18-4B65-92F8-6100B361D640}" presName="text0" presStyleLbl="node1" presStyleIdx="2" presStyleCnt="3" custScaleX="4754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9E49B6-0358-4FCD-90D3-D88DEB877A97}" type="presOf" srcId="{B6940E1E-F304-4356-A6D1-DD9FEEEF8D08}" destId="{6F32AAB2-E32D-45D7-B4AE-270871C8C7A2}" srcOrd="0" destOrd="0" presId="urn:microsoft.com/office/officeart/2008/layout/RadialCluster"/>
    <dgm:cxn modelId="{DB3488CA-5D93-4850-BEEB-7AD21E8FAC49}" type="presOf" srcId="{30143802-EC2F-466C-9F01-8189FEC9C23C}" destId="{CB455D42-6912-43CD-876D-B3102CD0121B}" srcOrd="0" destOrd="0" presId="urn:microsoft.com/office/officeart/2008/layout/RadialCluster"/>
    <dgm:cxn modelId="{5C702178-8341-4FF5-9B65-46911DB08B3C}" type="presOf" srcId="{9A4BFDE2-B64F-4863-8BC5-E6DAA3E1A138}" destId="{3797C919-5A56-401E-AC56-F56B95B66537}" srcOrd="0" destOrd="0" presId="urn:microsoft.com/office/officeart/2008/layout/RadialCluster"/>
    <dgm:cxn modelId="{5776A522-3193-42B3-971E-DEE179CE77E6}" srcId="{B6940E1E-F304-4356-A6D1-DD9FEEEF8D08}" destId="{E30F9B2A-7F18-4B65-92F8-6100B361D640}" srcOrd="1" destOrd="0" parTransId="{30143802-EC2F-466C-9F01-8189FEC9C23C}" sibTransId="{9F6CD7CF-120D-400B-886C-4DC82366488A}"/>
    <dgm:cxn modelId="{DEF11B08-DE25-4559-8B7C-82005D8B13D4}" type="presOf" srcId="{002F1C12-E765-491C-90CA-35945A18D6EA}" destId="{99BDE5EB-0571-489E-863D-D919F264ED57}" srcOrd="0" destOrd="0" presId="urn:microsoft.com/office/officeart/2008/layout/RadialCluster"/>
    <dgm:cxn modelId="{E7A89F8A-3919-49AB-AA55-E3C84B938DE7}" type="presOf" srcId="{E30F9B2A-7F18-4B65-92F8-6100B361D640}" destId="{F721FB6E-C327-4FDE-BE82-3AB3F124F005}" srcOrd="0" destOrd="0" presId="urn:microsoft.com/office/officeart/2008/layout/RadialCluster"/>
    <dgm:cxn modelId="{058A7630-2647-410F-891E-EAA95DD2CCCE}" srcId="{9A4BFDE2-B64F-4863-8BC5-E6DAA3E1A138}" destId="{B6940E1E-F304-4356-A6D1-DD9FEEEF8D08}" srcOrd="0" destOrd="0" parTransId="{9F0476D3-9342-41A1-A840-82C3C43D7AF8}" sibTransId="{722F38F1-8E96-4E00-B598-141D09759B5B}"/>
    <dgm:cxn modelId="{CF39947F-BA2C-4D8C-9E1E-F218CB11FD89}" srcId="{B6940E1E-F304-4356-A6D1-DD9FEEEF8D08}" destId="{860BA3AB-43F7-4510-ADED-47BA7162BB16}" srcOrd="0" destOrd="0" parTransId="{002F1C12-E765-491C-90CA-35945A18D6EA}" sibTransId="{310EF270-E9A7-4DD4-981C-148A9F7E6366}"/>
    <dgm:cxn modelId="{78749FD9-00B8-4761-9FE1-6AF49C95F510}" type="presOf" srcId="{860BA3AB-43F7-4510-ADED-47BA7162BB16}" destId="{77A72E11-4150-4D68-8F83-10A8D6D023EE}" srcOrd="0" destOrd="0" presId="urn:microsoft.com/office/officeart/2008/layout/RadialCluster"/>
    <dgm:cxn modelId="{D1876124-95AE-4B04-B170-1815F4F1E9E7}" type="presParOf" srcId="{3797C919-5A56-401E-AC56-F56B95B66537}" destId="{B288D4CD-0792-4AD1-977D-3EAB257B8583}" srcOrd="0" destOrd="0" presId="urn:microsoft.com/office/officeart/2008/layout/RadialCluster"/>
    <dgm:cxn modelId="{278A1618-3CCE-4E7F-ACD5-F9B6524B91DE}" type="presParOf" srcId="{B288D4CD-0792-4AD1-977D-3EAB257B8583}" destId="{6F32AAB2-E32D-45D7-B4AE-270871C8C7A2}" srcOrd="0" destOrd="0" presId="urn:microsoft.com/office/officeart/2008/layout/RadialCluster"/>
    <dgm:cxn modelId="{F2A737EC-9F15-4185-BB73-D399595151E3}" type="presParOf" srcId="{B288D4CD-0792-4AD1-977D-3EAB257B8583}" destId="{99BDE5EB-0571-489E-863D-D919F264ED57}" srcOrd="1" destOrd="0" presId="urn:microsoft.com/office/officeart/2008/layout/RadialCluster"/>
    <dgm:cxn modelId="{5D6AED3F-063D-4E4D-8AC4-7086E223F8C6}" type="presParOf" srcId="{B288D4CD-0792-4AD1-977D-3EAB257B8583}" destId="{77A72E11-4150-4D68-8F83-10A8D6D023EE}" srcOrd="2" destOrd="0" presId="urn:microsoft.com/office/officeart/2008/layout/RadialCluster"/>
    <dgm:cxn modelId="{98D3934E-7864-449F-993F-BA79A4E438CB}" type="presParOf" srcId="{B288D4CD-0792-4AD1-977D-3EAB257B8583}" destId="{CB455D42-6912-43CD-876D-B3102CD0121B}" srcOrd="3" destOrd="0" presId="urn:microsoft.com/office/officeart/2008/layout/RadialCluster"/>
    <dgm:cxn modelId="{103135FF-0037-4555-B761-3816A35D1719}" type="presParOf" srcId="{B288D4CD-0792-4AD1-977D-3EAB257B8583}" destId="{F721FB6E-C327-4FDE-BE82-3AB3F124F005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6DBF1F-7469-43FD-961A-67131E57275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EE07CD-B9BE-4510-A17E-E6B1C301B520}">
      <dgm:prSet phldrT="[Texto]" custT="1"/>
      <dgm:spPr/>
      <dgm:t>
        <a:bodyPr/>
        <a:lstStyle/>
        <a:p>
          <a:r>
            <a:rPr lang="es-ES" sz="1400" dirty="0" smtClean="0"/>
            <a:t>Cumplimentar</a:t>
          </a:r>
          <a:endParaRPr lang="es-ES" sz="1400" dirty="0"/>
        </a:p>
      </dgm:t>
    </dgm:pt>
    <dgm:pt modelId="{218EEAA2-E249-4637-8416-4427C48D8201}" type="parTrans" cxnId="{917D96F1-8D35-427F-A503-00305144F513}">
      <dgm:prSet/>
      <dgm:spPr/>
      <dgm:t>
        <a:bodyPr/>
        <a:lstStyle/>
        <a:p>
          <a:endParaRPr lang="es-ES"/>
        </a:p>
      </dgm:t>
    </dgm:pt>
    <dgm:pt modelId="{9C9AA3FE-4500-47C3-9448-99B700083FE3}" type="sibTrans" cxnId="{917D96F1-8D35-427F-A503-00305144F513}">
      <dgm:prSet/>
      <dgm:spPr/>
      <dgm:t>
        <a:bodyPr/>
        <a:lstStyle/>
        <a:p>
          <a:endParaRPr lang="es-ES"/>
        </a:p>
      </dgm:t>
    </dgm:pt>
    <dgm:pt modelId="{E6DE2B99-A0F3-4962-B5F5-E91014C85688}">
      <dgm:prSet phldrT="[Texto]" custT="1"/>
      <dgm:spPr/>
      <dgm:t>
        <a:bodyPr/>
        <a:lstStyle/>
        <a:p>
          <a:r>
            <a:rPr lang="es-ES" sz="1200" dirty="0" smtClean="0"/>
            <a:t>Guardar documento firmado en pendrive</a:t>
          </a:r>
          <a:endParaRPr lang="es-ES" sz="1200" dirty="0"/>
        </a:p>
      </dgm:t>
    </dgm:pt>
    <dgm:pt modelId="{2378F6B8-19E4-4F61-B25B-C3A6B46D22D8}" type="parTrans" cxnId="{A6C35A46-A1C6-4B3A-B58A-E0FFC998B990}">
      <dgm:prSet/>
      <dgm:spPr/>
      <dgm:t>
        <a:bodyPr/>
        <a:lstStyle/>
        <a:p>
          <a:endParaRPr lang="es-ES"/>
        </a:p>
      </dgm:t>
    </dgm:pt>
    <dgm:pt modelId="{1419DDCC-69F6-4DF3-9CDE-7E38996996E5}" type="sibTrans" cxnId="{A6C35A46-A1C6-4B3A-B58A-E0FFC998B990}">
      <dgm:prSet/>
      <dgm:spPr/>
      <dgm:t>
        <a:bodyPr/>
        <a:lstStyle/>
        <a:p>
          <a:endParaRPr lang="es-ES"/>
        </a:p>
      </dgm:t>
    </dgm:pt>
    <dgm:pt modelId="{9429E4CA-F9E9-4DCE-AC97-981B210775DC}">
      <dgm:prSet phldrT="[Texto]"/>
      <dgm:spPr/>
      <dgm:t>
        <a:bodyPr/>
        <a:lstStyle/>
        <a:p>
          <a:r>
            <a:rPr lang="es-ES" dirty="0" smtClean="0"/>
            <a:t>Presentar en registro el pendrive y Anexos en papel</a:t>
          </a:r>
          <a:endParaRPr lang="es-ES" dirty="0"/>
        </a:p>
      </dgm:t>
    </dgm:pt>
    <dgm:pt modelId="{2FCE86F4-06C4-4942-A3D1-FAC8BD133C4F}" type="parTrans" cxnId="{CEE7462A-1CFF-4C82-9953-60CCF38DB3D8}">
      <dgm:prSet/>
      <dgm:spPr/>
      <dgm:t>
        <a:bodyPr/>
        <a:lstStyle/>
        <a:p>
          <a:endParaRPr lang="es-ES"/>
        </a:p>
      </dgm:t>
    </dgm:pt>
    <dgm:pt modelId="{19579146-8844-4D54-B714-F176ED79F58D}" type="sibTrans" cxnId="{CEE7462A-1CFF-4C82-9953-60CCF38DB3D8}">
      <dgm:prSet/>
      <dgm:spPr/>
      <dgm:t>
        <a:bodyPr/>
        <a:lstStyle/>
        <a:p>
          <a:endParaRPr lang="es-ES"/>
        </a:p>
      </dgm:t>
    </dgm:pt>
    <dgm:pt modelId="{F2CAAA73-F57A-4C97-B1BC-7D9A24646C5E}" type="pres">
      <dgm:prSet presAssocID="{B26DBF1F-7469-43FD-961A-67131E5727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EF7EEA4-9BC4-470F-97D9-7AE7657A0C75}" type="pres">
      <dgm:prSet presAssocID="{67EE07CD-B9BE-4510-A17E-E6B1C301B520}" presName="Accent1" presStyleCnt="0"/>
      <dgm:spPr/>
    </dgm:pt>
    <dgm:pt modelId="{2FB5DFB8-BCBF-4848-90D8-45CC97471A74}" type="pres">
      <dgm:prSet presAssocID="{67EE07CD-B9BE-4510-A17E-E6B1C301B520}" presName="Accent" presStyleLbl="node1" presStyleIdx="0" presStyleCnt="3" custLinFactNeighborX="-57" custLinFactNeighborY="-751"/>
      <dgm:spPr/>
    </dgm:pt>
    <dgm:pt modelId="{81431E16-418A-4BC6-AD3A-4317D689F240}" type="pres">
      <dgm:prSet presAssocID="{67EE07CD-B9BE-4510-A17E-E6B1C301B520}" presName="Parent1" presStyleLbl="revTx" presStyleIdx="0" presStyleCnt="3" custScaleX="130871" custScaleY="150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2E5D2A-113E-41F6-A59C-CA0EA6CCBBED}" type="pres">
      <dgm:prSet presAssocID="{E6DE2B99-A0F3-4962-B5F5-E91014C85688}" presName="Accent2" presStyleCnt="0"/>
      <dgm:spPr/>
    </dgm:pt>
    <dgm:pt modelId="{8B5A7E6C-4B52-46A0-AC87-964C253460B9}" type="pres">
      <dgm:prSet presAssocID="{E6DE2B99-A0F3-4962-B5F5-E91014C85688}" presName="Accent" presStyleLbl="node1" presStyleIdx="1" presStyleCnt="3"/>
      <dgm:spPr/>
    </dgm:pt>
    <dgm:pt modelId="{5119C38B-05FD-47CE-8DBE-13ACA515FFE7}" type="pres">
      <dgm:prSet presAssocID="{E6DE2B99-A0F3-4962-B5F5-E91014C85688}" presName="Parent2" presStyleLbl="revTx" presStyleIdx="1" presStyleCnt="3" custScaleX="120594" custScaleY="2275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2B9FEB-9955-4A80-9ACE-FD3AB0EDC42F}" type="pres">
      <dgm:prSet presAssocID="{9429E4CA-F9E9-4DCE-AC97-981B210775DC}" presName="Accent3" presStyleCnt="0"/>
      <dgm:spPr/>
    </dgm:pt>
    <dgm:pt modelId="{60DCA5B5-82E5-4081-B42D-DC1764CFC85E}" type="pres">
      <dgm:prSet presAssocID="{9429E4CA-F9E9-4DCE-AC97-981B210775DC}" presName="Accent" presStyleLbl="node1" presStyleIdx="2" presStyleCnt="3"/>
      <dgm:spPr/>
    </dgm:pt>
    <dgm:pt modelId="{69D50913-B482-4DC6-91D3-6855558927DB}" type="pres">
      <dgm:prSet presAssocID="{9429E4CA-F9E9-4DCE-AC97-981B210775D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7D96F1-8D35-427F-A503-00305144F513}" srcId="{B26DBF1F-7469-43FD-961A-67131E57275B}" destId="{67EE07CD-B9BE-4510-A17E-E6B1C301B520}" srcOrd="0" destOrd="0" parTransId="{218EEAA2-E249-4637-8416-4427C48D8201}" sibTransId="{9C9AA3FE-4500-47C3-9448-99B700083FE3}"/>
    <dgm:cxn modelId="{A6C35A46-A1C6-4B3A-B58A-E0FFC998B990}" srcId="{B26DBF1F-7469-43FD-961A-67131E57275B}" destId="{E6DE2B99-A0F3-4962-B5F5-E91014C85688}" srcOrd="1" destOrd="0" parTransId="{2378F6B8-19E4-4F61-B25B-C3A6B46D22D8}" sibTransId="{1419DDCC-69F6-4DF3-9CDE-7E38996996E5}"/>
    <dgm:cxn modelId="{41776E5B-2298-4A5B-A17D-F8B912E26498}" type="presOf" srcId="{9429E4CA-F9E9-4DCE-AC97-981B210775DC}" destId="{69D50913-B482-4DC6-91D3-6855558927DB}" srcOrd="0" destOrd="0" presId="urn:microsoft.com/office/officeart/2009/layout/CircleArrowProcess"/>
    <dgm:cxn modelId="{CEE7462A-1CFF-4C82-9953-60CCF38DB3D8}" srcId="{B26DBF1F-7469-43FD-961A-67131E57275B}" destId="{9429E4CA-F9E9-4DCE-AC97-981B210775DC}" srcOrd="2" destOrd="0" parTransId="{2FCE86F4-06C4-4942-A3D1-FAC8BD133C4F}" sibTransId="{19579146-8844-4D54-B714-F176ED79F58D}"/>
    <dgm:cxn modelId="{6D1FEA3F-67F4-476B-AE86-BFD5B60BADDB}" type="presOf" srcId="{67EE07CD-B9BE-4510-A17E-E6B1C301B520}" destId="{81431E16-418A-4BC6-AD3A-4317D689F240}" srcOrd="0" destOrd="0" presId="urn:microsoft.com/office/officeart/2009/layout/CircleArrowProcess"/>
    <dgm:cxn modelId="{3EC7AFDD-FFBA-4ED3-910D-186DBC087806}" type="presOf" srcId="{B26DBF1F-7469-43FD-961A-67131E57275B}" destId="{F2CAAA73-F57A-4C97-B1BC-7D9A24646C5E}" srcOrd="0" destOrd="0" presId="urn:microsoft.com/office/officeart/2009/layout/CircleArrowProcess"/>
    <dgm:cxn modelId="{4AB447AA-C507-472A-AF47-9623C1339AB8}" type="presOf" srcId="{E6DE2B99-A0F3-4962-B5F5-E91014C85688}" destId="{5119C38B-05FD-47CE-8DBE-13ACA515FFE7}" srcOrd="0" destOrd="0" presId="urn:microsoft.com/office/officeart/2009/layout/CircleArrowProcess"/>
    <dgm:cxn modelId="{20F87FB1-3DFB-4200-9858-F7A32080DB4D}" type="presParOf" srcId="{F2CAAA73-F57A-4C97-B1BC-7D9A24646C5E}" destId="{6EF7EEA4-9BC4-470F-97D9-7AE7657A0C75}" srcOrd="0" destOrd="0" presId="urn:microsoft.com/office/officeart/2009/layout/CircleArrowProcess"/>
    <dgm:cxn modelId="{FA1D5549-9AE7-42FF-9A16-BB8BB4C27F6A}" type="presParOf" srcId="{6EF7EEA4-9BC4-470F-97D9-7AE7657A0C75}" destId="{2FB5DFB8-BCBF-4848-90D8-45CC97471A74}" srcOrd="0" destOrd="0" presId="urn:microsoft.com/office/officeart/2009/layout/CircleArrowProcess"/>
    <dgm:cxn modelId="{782214B2-11DF-43BD-B8A4-8E1E05D7E695}" type="presParOf" srcId="{F2CAAA73-F57A-4C97-B1BC-7D9A24646C5E}" destId="{81431E16-418A-4BC6-AD3A-4317D689F240}" srcOrd="1" destOrd="0" presId="urn:microsoft.com/office/officeart/2009/layout/CircleArrowProcess"/>
    <dgm:cxn modelId="{4A93E8D4-89D6-411D-AF5C-4079CB344367}" type="presParOf" srcId="{F2CAAA73-F57A-4C97-B1BC-7D9A24646C5E}" destId="{8F2E5D2A-113E-41F6-A59C-CA0EA6CCBBED}" srcOrd="2" destOrd="0" presId="urn:microsoft.com/office/officeart/2009/layout/CircleArrowProcess"/>
    <dgm:cxn modelId="{31015688-9A57-4BAC-B72F-2B2D51D7F8C7}" type="presParOf" srcId="{8F2E5D2A-113E-41F6-A59C-CA0EA6CCBBED}" destId="{8B5A7E6C-4B52-46A0-AC87-964C253460B9}" srcOrd="0" destOrd="0" presId="urn:microsoft.com/office/officeart/2009/layout/CircleArrowProcess"/>
    <dgm:cxn modelId="{C3F81B44-EB0A-4BEA-8FEB-373219F78A42}" type="presParOf" srcId="{F2CAAA73-F57A-4C97-B1BC-7D9A24646C5E}" destId="{5119C38B-05FD-47CE-8DBE-13ACA515FFE7}" srcOrd="3" destOrd="0" presId="urn:microsoft.com/office/officeart/2009/layout/CircleArrowProcess"/>
    <dgm:cxn modelId="{206E5CC4-DC94-4CB5-94C4-92FA22926860}" type="presParOf" srcId="{F2CAAA73-F57A-4C97-B1BC-7D9A24646C5E}" destId="{232B9FEB-9955-4A80-9ACE-FD3AB0EDC42F}" srcOrd="4" destOrd="0" presId="urn:microsoft.com/office/officeart/2009/layout/CircleArrowProcess"/>
    <dgm:cxn modelId="{4A68A0A6-ED35-42BA-ABF7-F407E73F0AA4}" type="presParOf" srcId="{232B9FEB-9955-4A80-9ACE-FD3AB0EDC42F}" destId="{60DCA5B5-82E5-4081-B42D-DC1764CFC85E}" srcOrd="0" destOrd="0" presId="urn:microsoft.com/office/officeart/2009/layout/CircleArrowProcess"/>
    <dgm:cxn modelId="{60472A93-19C7-4F11-9BC3-ACC50DA1AE62}" type="presParOf" srcId="{F2CAAA73-F57A-4C97-B1BC-7D9A24646C5E}" destId="{69D50913-B482-4DC6-91D3-6855558927D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C09A-B800-4486-94D7-1B2B9A5D7194}">
      <dsp:nvSpPr>
        <dsp:cNvPr id="0" name=""/>
        <dsp:cNvSpPr/>
      </dsp:nvSpPr>
      <dsp:spPr>
        <a:xfrm>
          <a:off x="1815340" y="9514"/>
          <a:ext cx="5082409" cy="124044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Factura</a:t>
          </a:r>
          <a:r>
            <a:rPr lang="es-ES" sz="1800" kern="1200" dirty="0" smtClean="0"/>
            <a:t> </a:t>
          </a:r>
          <a:r>
            <a:rPr lang="es-ES" sz="1400" kern="1200" dirty="0" smtClean="0"/>
            <a:t>(concisa y detallada)</a:t>
          </a:r>
          <a:endParaRPr lang="es-E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Justificante pago </a:t>
          </a:r>
          <a:r>
            <a:rPr lang="es-ES" sz="1400" kern="1200" dirty="0" smtClean="0"/>
            <a:t>(Remesa / Coincidente con importe)</a:t>
          </a:r>
          <a:endParaRPr lang="es-E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Detalle movimiento bancario o certificado</a:t>
          </a:r>
          <a:endParaRPr lang="es-ES" sz="1600" b="1" kern="1200" dirty="0"/>
        </a:p>
      </dsp:txBody>
      <dsp:txXfrm>
        <a:off x="1815340" y="164570"/>
        <a:ext cx="4617242" cy="930333"/>
      </dsp:txXfrm>
    </dsp:sp>
    <dsp:sp modelId="{73635567-3A8F-49EB-A094-0FA73A786EF2}">
      <dsp:nvSpPr>
        <dsp:cNvPr id="0" name=""/>
        <dsp:cNvSpPr/>
      </dsp:nvSpPr>
      <dsp:spPr>
        <a:xfrm>
          <a:off x="66374" y="355659"/>
          <a:ext cx="1774818" cy="58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Facturas</a:t>
          </a:r>
          <a:endParaRPr lang="es-ES" sz="2400" kern="1200" dirty="0"/>
        </a:p>
      </dsp:txBody>
      <dsp:txXfrm>
        <a:off x="94791" y="384076"/>
        <a:ext cx="1717984" cy="525287"/>
      </dsp:txXfrm>
    </dsp:sp>
    <dsp:sp modelId="{BE821596-FAC0-45F7-B99E-40C0BAFFC450}">
      <dsp:nvSpPr>
        <dsp:cNvPr id="0" name=""/>
        <dsp:cNvSpPr/>
      </dsp:nvSpPr>
      <dsp:spPr>
        <a:xfrm>
          <a:off x="2203152" y="1406153"/>
          <a:ext cx="4758142" cy="1192970"/>
        </a:xfrm>
        <a:prstGeom prst="flowChartAlternateProcess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Nómina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Justificante pago </a:t>
          </a:r>
          <a:r>
            <a:rPr lang="es-ES" sz="1600" kern="1200" dirty="0" smtClean="0"/>
            <a:t>(individual o remesa)</a:t>
          </a:r>
          <a:endParaRPr lang="es-E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Detalle movimiento bancario</a:t>
          </a:r>
          <a:endParaRPr lang="es-E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Parte mensual del trabajador</a:t>
          </a:r>
          <a:endParaRPr lang="es-ES" sz="1600" b="1" kern="1200" dirty="0"/>
        </a:p>
      </dsp:txBody>
      <dsp:txXfrm>
        <a:off x="2261387" y="1464388"/>
        <a:ext cx="4641672" cy="1076500"/>
      </dsp:txXfrm>
    </dsp:sp>
    <dsp:sp modelId="{9B26186D-E95B-4024-A2CE-AF553699F804}">
      <dsp:nvSpPr>
        <dsp:cNvPr id="0" name=""/>
        <dsp:cNvSpPr/>
      </dsp:nvSpPr>
      <dsp:spPr>
        <a:xfrm>
          <a:off x="0" y="1598402"/>
          <a:ext cx="2208919" cy="7166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Nóminas</a:t>
          </a:r>
          <a:endParaRPr lang="es-ES" sz="2400" kern="1200" dirty="0"/>
        </a:p>
      </dsp:txBody>
      <dsp:txXfrm>
        <a:off x="34986" y="1633388"/>
        <a:ext cx="2138947" cy="646725"/>
      </dsp:txXfrm>
    </dsp:sp>
    <dsp:sp modelId="{C2ED5BCF-B441-4622-9383-8A3E47809C2E}">
      <dsp:nvSpPr>
        <dsp:cNvPr id="0" name=""/>
        <dsp:cNvSpPr/>
      </dsp:nvSpPr>
      <dsp:spPr>
        <a:xfrm>
          <a:off x="3364953" y="2698581"/>
          <a:ext cx="2951264" cy="9861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40% limite dedicación mensual imputable</a:t>
          </a:r>
          <a:endParaRPr lang="es-ES" sz="1800" b="1" kern="1200" dirty="0"/>
        </a:p>
      </dsp:txBody>
      <dsp:txXfrm>
        <a:off x="3364953" y="2821855"/>
        <a:ext cx="2581441" cy="739646"/>
      </dsp:txXfrm>
    </dsp:sp>
    <dsp:sp modelId="{3AD17969-7E40-4660-8E16-9373799BD593}">
      <dsp:nvSpPr>
        <dsp:cNvPr id="0" name=""/>
        <dsp:cNvSpPr/>
      </dsp:nvSpPr>
      <dsp:spPr>
        <a:xfrm>
          <a:off x="168198" y="2988365"/>
          <a:ext cx="3175195" cy="404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Personal Propio</a:t>
          </a:r>
          <a:endParaRPr lang="es-ES" sz="1000" kern="1200" dirty="0"/>
        </a:p>
      </dsp:txBody>
      <dsp:txXfrm>
        <a:off x="187966" y="3008133"/>
        <a:ext cx="3135659" cy="365415"/>
      </dsp:txXfrm>
    </dsp:sp>
    <dsp:sp modelId="{2E5BCEB5-F1D8-4AAC-8025-1244A3A321EB}">
      <dsp:nvSpPr>
        <dsp:cNvPr id="0" name=""/>
        <dsp:cNvSpPr/>
      </dsp:nvSpPr>
      <dsp:spPr>
        <a:xfrm>
          <a:off x="3356665" y="3716313"/>
          <a:ext cx="4369053" cy="9861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100% gastos imputables (Excepto IRPF)</a:t>
          </a:r>
          <a:endParaRPr lang="es-E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/>
            <a:t>Incluir RLC y RNT</a:t>
          </a:r>
          <a:endParaRPr lang="es-ES" sz="1800" b="1" kern="1200" dirty="0"/>
        </a:p>
      </dsp:txBody>
      <dsp:txXfrm>
        <a:off x="3356665" y="3839587"/>
        <a:ext cx="3999230" cy="739646"/>
      </dsp:txXfrm>
    </dsp:sp>
    <dsp:sp modelId="{2A2CD60F-2D6D-4008-95EC-D2EAFD2B6964}">
      <dsp:nvSpPr>
        <dsp:cNvPr id="0" name=""/>
        <dsp:cNvSpPr/>
      </dsp:nvSpPr>
      <dsp:spPr>
        <a:xfrm>
          <a:off x="0" y="4026118"/>
          <a:ext cx="3175195" cy="499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Personal contratado</a:t>
          </a:r>
          <a:endParaRPr lang="es-ES" sz="2400" kern="1200" dirty="0"/>
        </a:p>
      </dsp:txBody>
      <dsp:txXfrm>
        <a:off x="24363" y="4050481"/>
        <a:ext cx="3126469" cy="450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5C09A-B800-4486-94D7-1B2B9A5D7194}">
      <dsp:nvSpPr>
        <dsp:cNvPr id="0" name=""/>
        <dsp:cNvSpPr/>
      </dsp:nvSpPr>
      <dsp:spPr>
        <a:xfrm>
          <a:off x="0" y="1991873"/>
          <a:ext cx="2781352" cy="5790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35567-3A8F-49EB-A094-0FA73A786EF2}">
      <dsp:nvSpPr>
        <dsp:cNvPr id="0" name=""/>
        <dsp:cNvSpPr/>
      </dsp:nvSpPr>
      <dsp:spPr>
        <a:xfrm>
          <a:off x="79063" y="449275"/>
          <a:ext cx="3385517" cy="49605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Facturas</a:t>
          </a:r>
          <a:endParaRPr lang="es-ES" sz="2400" kern="1200" dirty="0"/>
        </a:p>
      </dsp:txBody>
      <dsp:txXfrm>
        <a:off x="103278" y="473490"/>
        <a:ext cx="3337087" cy="447626"/>
      </dsp:txXfrm>
    </dsp:sp>
    <dsp:sp modelId="{BE821596-FAC0-45F7-B99E-40C0BAFFC450}">
      <dsp:nvSpPr>
        <dsp:cNvPr id="0" name=""/>
        <dsp:cNvSpPr/>
      </dsp:nvSpPr>
      <dsp:spPr>
        <a:xfrm>
          <a:off x="2" y="1233577"/>
          <a:ext cx="3790585" cy="3012384"/>
        </a:xfrm>
        <a:prstGeom prst="flowChartAlternateProcess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26186D-E95B-4024-A2CE-AF553699F804}">
      <dsp:nvSpPr>
        <dsp:cNvPr id="0" name=""/>
        <dsp:cNvSpPr/>
      </dsp:nvSpPr>
      <dsp:spPr>
        <a:xfrm>
          <a:off x="114236" y="1273773"/>
          <a:ext cx="2377750" cy="6107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Nóminas</a:t>
          </a:r>
          <a:endParaRPr lang="es-ES" sz="2400" kern="1200" dirty="0"/>
        </a:p>
      </dsp:txBody>
      <dsp:txXfrm>
        <a:off x="144050" y="1303587"/>
        <a:ext cx="2318122" cy="551108"/>
      </dsp:txXfrm>
    </dsp:sp>
    <dsp:sp modelId="{C2ED5BCF-B441-4622-9383-8A3E47809C2E}">
      <dsp:nvSpPr>
        <dsp:cNvPr id="0" name=""/>
        <dsp:cNvSpPr/>
      </dsp:nvSpPr>
      <dsp:spPr>
        <a:xfrm flipV="1">
          <a:off x="207885" y="3019330"/>
          <a:ext cx="2294762" cy="726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b="1" kern="1200" dirty="0"/>
        </a:p>
      </dsp:txBody>
      <dsp:txXfrm rot="10800000">
        <a:off x="207885" y="3028411"/>
        <a:ext cx="2267518" cy="54489"/>
      </dsp:txXfrm>
    </dsp:sp>
    <dsp:sp modelId="{3AD17969-7E40-4660-8E16-9373799BD593}">
      <dsp:nvSpPr>
        <dsp:cNvPr id="0" name=""/>
        <dsp:cNvSpPr/>
      </dsp:nvSpPr>
      <dsp:spPr>
        <a:xfrm>
          <a:off x="856596" y="2226951"/>
          <a:ext cx="2682191" cy="423816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Personal Propio</a:t>
          </a:r>
          <a:endParaRPr lang="es-ES" sz="1000" kern="1200" dirty="0"/>
        </a:p>
      </dsp:txBody>
      <dsp:txXfrm>
        <a:off x="877285" y="2247640"/>
        <a:ext cx="2640813" cy="382438"/>
      </dsp:txXfrm>
    </dsp:sp>
    <dsp:sp modelId="{2E5BCEB5-F1D8-4AAC-8025-1244A3A321EB}">
      <dsp:nvSpPr>
        <dsp:cNvPr id="0" name=""/>
        <dsp:cNvSpPr/>
      </dsp:nvSpPr>
      <dsp:spPr>
        <a:xfrm flipV="1">
          <a:off x="0" y="4171764"/>
          <a:ext cx="3354243" cy="435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2CD60F-2D6D-4008-95EC-D2EAFD2B6964}">
      <dsp:nvSpPr>
        <dsp:cNvPr id="0" name=""/>
        <dsp:cNvSpPr/>
      </dsp:nvSpPr>
      <dsp:spPr>
        <a:xfrm>
          <a:off x="756033" y="3473980"/>
          <a:ext cx="2817181" cy="512427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Personal Contratado</a:t>
          </a:r>
          <a:endParaRPr lang="es-ES" sz="2400" kern="1200" dirty="0"/>
        </a:p>
      </dsp:txBody>
      <dsp:txXfrm>
        <a:off x="781048" y="3498995"/>
        <a:ext cx="2767151" cy="462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2AAB2-E32D-45D7-B4AE-270871C8C7A2}">
      <dsp:nvSpPr>
        <dsp:cNvPr id="0" name=""/>
        <dsp:cNvSpPr/>
      </dsp:nvSpPr>
      <dsp:spPr>
        <a:xfrm>
          <a:off x="1281826" y="2176054"/>
          <a:ext cx="1098708" cy="1098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Firmar papel</a:t>
          </a:r>
          <a:endParaRPr lang="es-ES" sz="2500" kern="1200" dirty="0"/>
        </a:p>
      </dsp:txBody>
      <dsp:txXfrm>
        <a:off x="1335461" y="2229689"/>
        <a:ext cx="991438" cy="991438"/>
      </dsp:txXfrm>
    </dsp:sp>
    <dsp:sp modelId="{99BDE5EB-0571-489E-863D-D919F264ED57}">
      <dsp:nvSpPr>
        <dsp:cNvPr id="0" name=""/>
        <dsp:cNvSpPr/>
      </dsp:nvSpPr>
      <dsp:spPr>
        <a:xfrm rot="16144218">
          <a:off x="1720329" y="2075757"/>
          <a:ext cx="200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06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A72E11-4150-4D68-8F83-10A8D6D023EE}">
      <dsp:nvSpPr>
        <dsp:cNvPr id="0" name=""/>
        <dsp:cNvSpPr/>
      </dsp:nvSpPr>
      <dsp:spPr>
        <a:xfrm>
          <a:off x="998374" y="603527"/>
          <a:ext cx="1619010" cy="1371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Cumplimentar</a:t>
          </a:r>
          <a:endParaRPr lang="es-ES" sz="1800" kern="1200" dirty="0"/>
        </a:p>
      </dsp:txBody>
      <dsp:txXfrm>
        <a:off x="1065346" y="670499"/>
        <a:ext cx="1485066" cy="1237990"/>
      </dsp:txXfrm>
    </dsp:sp>
    <dsp:sp modelId="{CB455D42-6912-43CD-876D-B3102CD0121B}">
      <dsp:nvSpPr>
        <dsp:cNvPr id="0" name=""/>
        <dsp:cNvSpPr/>
      </dsp:nvSpPr>
      <dsp:spPr>
        <a:xfrm rot="5400000">
          <a:off x="1558492" y="3547451"/>
          <a:ext cx="5453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537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1FB6E-C327-4FDE-BE82-3AB3F124F005}">
      <dsp:nvSpPr>
        <dsp:cNvPr id="0" name=""/>
        <dsp:cNvSpPr/>
      </dsp:nvSpPr>
      <dsp:spPr>
        <a:xfrm>
          <a:off x="81083" y="3820139"/>
          <a:ext cx="3500195" cy="7361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Presentar en registro con </a:t>
          </a:r>
          <a:r>
            <a:rPr lang="es-ES" sz="1600" u="sng" kern="1200" dirty="0" smtClean="0"/>
            <a:t>firma original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(junto con la documentación y pendrive)</a:t>
          </a:r>
          <a:endParaRPr lang="es-ES" sz="1600" kern="1200" dirty="0"/>
        </a:p>
      </dsp:txBody>
      <dsp:txXfrm>
        <a:off x="117018" y="3856074"/>
        <a:ext cx="3428325" cy="664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5DFB8-BCBF-4848-90D8-45CC97471A74}">
      <dsp:nvSpPr>
        <dsp:cNvPr id="0" name=""/>
        <dsp:cNvSpPr/>
      </dsp:nvSpPr>
      <dsp:spPr>
        <a:xfrm>
          <a:off x="1164348" y="520626"/>
          <a:ext cx="2016990" cy="201729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431E16-418A-4BC6-AD3A-4317D689F240}">
      <dsp:nvSpPr>
        <dsp:cNvPr id="0" name=""/>
        <dsp:cNvSpPr/>
      </dsp:nvSpPr>
      <dsp:spPr>
        <a:xfrm>
          <a:off x="1438317" y="1122362"/>
          <a:ext cx="1466805" cy="843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Cumplimentar</a:t>
          </a:r>
          <a:endParaRPr lang="es-ES" sz="1400" kern="1200" dirty="0"/>
        </a:p>
      </dsp:txBody>
      <dsp:txXfrm>
        <a:off x="1438317" y="1122362"/>
        <a:ext cx="1466805" cy="843706"/>
      </dsp:txXfrm>
    </dsp:sp>
    <dsp:sp modelId="{8B5A7E6C-4B52-46A0-AC87-964C253460B9}">
      <dsp:nvSpPr>
        <dsp:cNvPr id="0" name=""/>
        <dsp:cNvSpPr/>
      </dsp:nvSpPr>
      <dsp:spPr>
        <a:xfrm>
          <a:off x="605286" y="1694863"/>
          <a:ext cx="2016990" cy="201729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19C38B-05FD-47CE-8DBE-13ACA515FFE7}">
      <dsp:nvSpPr>
        <dsp:cNvPr id="0" name=""/>
        <dsp:cNvSpPr/>
      </dsp:nvSpPr>
      <dsp:spPr>
        <a:xfrm>
          <a:off x="937971" y="2072529"/>
          <a:ext cx="1351620" cy="1274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Guardar documento firmado en pendrive</a:t>
          </a:r>
          <a:endParaRPr lang="es-ES" sz="1200" kern="1200" dirty="0"/>
        </a:p>
      </dsp:txBody>
      <dsp:txXfrm>
        <a:off x="937971" y="2072529"/>
        <a:ext cx="1351620" cy="1274955"/>
      </dsp:txXfrm>
    </dsp:sp>
    <dsp:sp modelId="{60DCA5B5-82E5-4081-B42D-DC1764CFC85E}">
      <dsp:nvSpPr>
        <dsp:cNvPr id="0" name=""/>
        <dsp:cNvSpPr/>
      </dsp:nvSpPr>
      <dsp:spPr>
        <a:xfrm>
          <a:off x="1309055" y="2992654"/>
          <a:ext cx="1732907" cy="173360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50913-B482-4DC6-91D3-6855558927DB}">
      <dsp:nvSpPr>
        <dsp:cNvPr id="0" name=""/>
        <dsp:cNvSpPr/>
      </dsp:nvSpPr>
      <dsp:spPr>
        <a:xfrm>
          <a:off x="1613970" y="3597341"/>
          <a:ext cx="1120802" cy="560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Presentar en registro el pendrive y Anexos en papel</a:t>
          </a:r>
          <a:endParaRPr lang="es-ES" sz="1000" kern="1200" dirty="0"/>
        </a:p>
      </dsp:txBody>
      <dsp:txXfrm>
        <a:off x="1613970" y="3597341"/>
        <a:ext cx="1120802" cy="56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88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90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180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38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9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198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9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566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69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42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73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483A2-2DA9-4439-B560-20E721A375F8}" type="datetimeFigureOut">
              <a:rPr lang="es-ES" smtClean="0"/>
              <a:t>03/08/2023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DD358-1F6B-460B-85FE-06AED7974B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52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63871" y="300778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latin typeface="Arial Black" panose="020B0A04020102020204" pitchFamily="34" charset="0"/>
              </a:rPr>
              <a:t>    Justificación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</a:t>
            </a:r>
            <a:r>
              <a:rPr lang="es-ES" sz="3200" dirty="0" smtClean="0"/>
              <a:t>-</a:t>
            </a:r>
            <a:r>
              <a:rPr lang="es-ES" sz="3200" dirty="0" smtClean="0"/>
              <a:t>GRUPOS OPERATIVOS </a:t>
            </a:r>
            <a:br>
              <a:rPr lang="es-ES" sz="3200" dirty="0" smtClean="0"/>
            </a:br>
            <a:r>
              <a:rPr lang="es-ES" sz="3200" dirty="0" smtClean="0"/>
              <a:t>	-GRUPOS DE COOPERACIÓN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50082" y="3326939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rgbClr val="FF0000"/>
                </a:solidFill>
              </a:rPr>
              <a:t>Ordenar                    y       		Escanear</a:t>
            </a:r>
            <a:endParaRPr lang="es-ES" sz="32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440" y="3838203"/>
            <a:ext cx="2582677" cy="256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52" y="3946827"/>
            <a:ext cx="2707719" cy="234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5933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	</a:t>
            </a:r>
            <a:r>
              <a:rPr lang="es-ES" dirty="0" smtClean="0">
                <a:latin typeface="Arial Black" panose="020B0A04020102020204" pitchFamily="34" charset="0"/>
              </a:rPr>
              <a:t>1º.  ORDENAR Y NUMERAR</a:t>
            </a:r>
            <a:endParaRPr lang="es-ES" dirty="0">
              <a:latin typeface="Arial Black" panose="020B0A040201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47080449"/>
              </p:ext>
            </p:extLst>
          </p:nvPr>
        </p:nvGraphicFramePr>
        <p:xfrm>
          <a:off x="1836201" y="1403275"/>
          <a:ext cx="7937989" cy="470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ángulo redondeado 11"/>
          <p:cNvSpPr/>
          <p:nvPr/>
        </p:nvSpPr>
        <p:spPr>
          <a:xfrm>
            <a:off x="1849426" y="2970440"/>
            <a:ext cx="403535" cy="2937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1341" y="1510205"/>
            <a:ext cx="1142653" cy="10248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447" y="4094215"/>
            <a:ext cx="1142653" cy="102480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2667" y="5080974"/>
            <a:ext cx="1142653" cy="10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8375" y="1152"/>
            <a:ext cx="11852693" cy="1325563"/>
          </a:xfrm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2º</a:t>
            </a:r>
            <a:r>
              <a:rPr lang="es-ES" dirty="0" smtClean="0">
                <a:latin typeface="Arial Black" panose="020B0A04020102020204" pitchFamily="34" charset="0"/>
              </a:rPr>
              <a:t>. </a:t>
            </a:r>
            <a:r>
              <a:rPr lang="es-ES" dirty="0">
                <a:latin typeface="Arial Black" panose="020B0A04020102020204" pitchFamily="34" charset="0"/>
              </a:rPr>
              <a:t>CUMPLIMENTAR LA HOJA EXCEL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7705" y="1325152"/>
            <a:ext cx="5181600" cy="2930094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689785" y="1475049"/>
            <a:ext cx="5181600" cy="4312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 smtClean="0"/>
              <a:t>Datos del beneficiario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707" y="4330996"/>
            <a:ext cx="1255142" cy="18459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43" y="4319027"/>
            <a:ext cx="2606094" cy="100681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057" y="4319027"/>
            <a:ext cx="2077665" cy="157162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 rot="21086492">
            <a:off x="546814" y="4517530"/>
            <a:ext cx="162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Base imponible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 rot="19783605">
            <a:off x="2795020" y="4769925"/>
            <a:ext cx="10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Base+IVA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646868" y="4696504"/>
            <a:ext cx="1521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Base + </a:t>
            </a:r>
          </a:p>
          <a:p>
            <a:r>
              <a:rPr lang="es-ES" dirty="0" smtClean="0"/>
              <a:t>  IVA </a:t>
            </a:r>
            <a:r>
              <a:rPr lang="es-ES" dirty="0"/>
              <a:t>N</a:t>
            </a:r>
            <a:r>
              <a:rPr lang="es-ES" dirty="0" smtClean="0"/>
              <a:t>o </a:t>
            </a:r>
          </a:p>
          <a:p>
            <a:r>
              <a:rPr lang="es-ES" dirty="0"/>
              <a:t> </a:t>
            </a:r>
            <a:r>
              <a:rPr lang="es-ES" dirty="0" smtClean="0"/>
              <a:t>   recuperable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94" y="5325841"/>
            <a:ext cx="2601143" cy="3905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71" y="4330996"/>
            <a:ext cx="472581" cy="184596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60" y="5716366"/>
            <a:ext cx="2566377" cy="46059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552" y="5877604"/>
            <a:ext cx="2081170" cy="299359"/>
          </a:xfrm>
          <a:prstGeom prst="rect">
            <a:avLst/>
          </a:prstGeom>
        </p:spPr>
      </p:pic>
      <p:sp>
        <p:nvSpPr>
          <p:cNvPr id="17" name="Flecha izquierda 16"/>
          <p:cNvSpPr/>
          <p:nvPr/>
        </p:nvSpPr>
        <p:spPr>
          <a:xfrm>
            <a:off x="5404585" y="1439479"/>
            <a:ext cx="1199072" cy="43994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5341" y="2810129"/>
            <a:ext cx="4896062" cy="100629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9077" y="4560825"/>
            <a:ext cx="4896062" cy="115554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 rot="21047402">
            <a:off x="1061049" y="4722199"/>
            <a:ext cx="75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VI.1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 rot="19735386">
            <a:off x="3046782" y="5154224"/>
            <a:ext cx="813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VI.2</a:t>
            </a:r>
            <a:endParaRPr lang="es-ES" dirty="0"/>
          </a:p>
        </p:txBody>
      </p:sp>
      <p:sp>
        <p:nvSpPr>
          <p:cNvPr id="21" name="CuadroTexto 20"/>
          <p:cNvSpPr txBox="1"/>
          <p:nvPr/>
        </p:nvSpPr>
        <p:spPr>
          <a:xfrm>
            <a:off x="5326459" y="5432522"/>
            <a:ext cx="75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VI.3</a:t>
            </a:r>
            <a:endParaRPr lang="es-ES" dirty="0"/>
          </a:p>
        </p:txBody>
      </p:sp>
      <p:sp>
        <p:nvSpPr>
          <p:cNvPr id="23" name="Rayo 22"/>
          <p:cNvSpPr/>
          <p:nvPr/>
        </p:nvSpPr>
        <p:spPr>
          <a:xfrm>
            <a:off x="6582092" y="2947763"/>
            <a:ext cx="603250" cy="47540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ayo 23"/>
          <p:cNvSpPr/>
          <p:nvPr/>
        </p:nvSpPr>
        <p:spPr>
          <a:xfrm>
            <a:off x="6582091" y="4696504"/>
            <a:ext cx="603250" cy="475409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09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roceso 17"/>
          <p:cNvSpPr/>
          <p:nvPr/>
        </p:nvSpPr>
        <p:spPr>
          <a:xfrm>
            <a:off x="10090810" y="4867275"/>
            <a:ext cx="1721788" cy="1313999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Proceso 16"/>
          <p:cNvSpPr/>
          <p:nvPr/>
        </p:nvSpPr>
        <p:spPr>
          <a:xfrm>
            <a:off x="10060998" y="3366811"/>
            <a:ext cx="1721788" cy="129983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/>
          <p:cNvSpPr/>
          <p:nvPr/>
        </p:nvSpPr>
        <p:spPr>
          <a:xfrm>
            <a:off x="10016461" y="1587510"/>
            <a:ext cx="1721788" cy="1241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latin typeface="Arial Black" panose="020B0A04020102020204" pitchFamily="34" charset="0"/>
              </a:rPr>
              <a:t>3º. </a:t>
            </a:r>
            <a:r>
              <a:rPr lang="es-ES" dirty="0" smtClean="0">
                <a:latin typeface="Arial Black" panose="020B0A04020102020204" pitchFamily="34" charset="0"/>
              </a:rPr>
              <a:t>NOMBRE DE ARCHIVOS </a:t>
            </a:r>
            <a:endParaRPr lang="es-ES" dirty="0">
              <a:latin typeface="Arial Black" panose="020B0A040201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72202" y="1805442"/>
            <a:ext cx="2416214" cy="3829676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029745" y="1690688"/>
            <a:ext cx="2060346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err="1"/>
              <a:t>Archivo</a:t>
            </a:r>
            <a:r>
              <a:rPr lang="pt-BR" sz="2000" dirty="0"/>
              <a:t> nº 4. </a:t>
            </a:r>
            <a:r>
              <a:rPr lang="pt-BR" sz="2000" dirty="0" err="1" smtClean="0"/>
              <a:t>Facturas</a:t>
            </a:r>
            <a:endParaRPr lang="pt-BR" sz="2000" dirty="0" smtClean="0"/>
          </a:p>
          <a:p>
            <a:endParaRPr lang="pt-BR" sz="2000" dirty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es-ES" sz="2000" dirty="0" smtClean="0"/>
              <a:t>Archivo </a:t>
            </a:r>
            <a:r>
              <a:rPr lang="es-ES" sz="2000" dirty="0"/>
              <a:t>nº 2. Gastos de personal </a:t>
            </a:r>
            <a:r>
              <a:rPr lang="es-ES" sz="2000" dirty="0" smtClean="0"/>
              <a:t>propio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 smtClean="0"/>
              <a:t> Archivo </a:t>
            </a:r>
            <a:r>
              <a:rPr lang="es-ES" sz="2000" dirty="0"/>
              <a:t>nº 3. Gas</a:t>
            </a:r>
            <a:r>
              <a:rPr lang="pt-BR" sz="2000" dirty="0" err="1"/>
              <a:t>tos</a:t>
            </a:r>
            <a:r>
              <a:rPr lang="pt-BR" sz="2000" dirty="0"/>
              <a:t> de </a:t>
            </a:r>
            <a:r>
              <a:rPr lang="pt-BR" sz="2000" dirty="0" err="1"/>
              <a:t>personal</a:t>
            </a:r>
            <a:r>
              <a:rPr lang="pt-BR" sz="2000" dirty="0"/>
              <a:t> contratado </a:t>
            </a:r>
            <a:endParaRPr lang="es-ES" sz="20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950655392"/>
              </p:ext>
            </p:extLst>
          </p:nvPr>
        </p:nvGraphicFramePr>
        <p:xfrm>
          <a:off x="1" y="1587510"/>
          <a:ext cx="6172200" cy="4702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38" y="1916072"/>
            <a:ext cx="1210573" cy="65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38" y="3653308"/>
            <a:ext cx="1210573" cy="655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38" y="4979512"/>
            <a:ext cx="1210573" cy="655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echa a la derecha con muesca 9"/>
          <p:cNvSpPr/>
          <p:nvPr/>
        </p:nvSpPr>
        <p:spPr>
          <a:xfrm>
            <a:off x="5254906" y="2095018"/>
            <a:ext cx="659757" cy="2777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 la derecha con muesca 10"/>
          <p:cNvSpPr/>
          <p:nvPr/>
        </p:nvSpPr>
        <p:spPr>
          <a:xfrm>
            <a:off x="5272327" y="3776634"/>
            <a:ext cx="659757" cy="3242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a la derecha con muesca 11"/>
          <p:cNvSpPr/>
          <p:nvPr/>
        </p:nvSpPr>
        <p:spPr>
          <a:xfrm>
            <a:off x="5254905" y="5168419"/>
            <a:ext cx="659757" cy="27779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 la derecha con muesca 12"/>
          <p:cNvSpPr/>
          <p:nvPr/>
        </p:nvSpPr>
        <p:spPr>
          <a:xfrm>
            <a:off x="8853848" y="2095018"/>
            <a:ext cx="1139991" cy="3586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 la derecha con muesca 13"/>
          <p:cNvSpPr/>
          <p:nvPr/>
        </p:nvSpPr>
        <p:spPr>
          <a:xfrm>
            <a:off x="8871269" y="3763111"/>
            <a:ext cx="1139991" cy="4186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 la derecha con muesca 14"/>
          <p:cNvSpPr/>
          <p:nvPr/>
        </p:nvSpPr>
        <p:spPr>
          <a:xfrm>
            <a:off x="8853847" y="5168419"/>
            <a:ext cx="1139991" cy="3586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0757" y="2372810"/>
            <a:ext cx="308740" cy="27689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39564" y="4383125"/>
            <a:ext cx="308740" cy="27689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86620" y="5889227"/>
            <a:ext cx="308740" cy="276899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5509798" y="2071209"/>
            <a:ext cx="61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Bodoni MT Condensed" panose="02070606080606020203" pitchFamily="18" charset="0"/>
              </a:rPr>
              <a:t>Estampillado</a:t>
            </a:r>
          </a:p>
          <a:p>
            <a:endParaRPr lang="es-ES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365" y="2037496"/>
            <a:ext cx="495748" cy="4446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365" y="3763111"/>
            <a:ext cx="495678" cy="44455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1365" y="5085036"/>
            <a:ext cx="495678" cy="44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1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apecio 17"/>
          <p:cNvSpPr/>
          <p:nvPr/>
        </p:nvSpPr>
        <p:spPr>
          <a:xfrm rot="10800000">
            <a:off x="7621588" y="1348052"/>
            <a:ext cx="4451349" cy="523359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apecio 16"/>
          <p:cNvSpPr/>
          <p:nvPr/>
        </p:nvSpPr>
        <p:spPr>
          <a:xfrm>
            <a:off x="739779" y="1348052"/>
            <a:ext cx="4451349" cy="5233590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0525" y="276226"/>
            <a:ext cx="10115550" cy="847724"/>
          </a:xfrm>
        </p:spPr>
        <p:txBody>
          <a:bodyPr>
            <a:noAutofit/>
          </a:bodyPr>
          <a:lstStyle/>
          <a:p>
            <a:r>
              <a:rPr lang="es-ES" sz="4400" dirty="0">
                <a:latin typeface="Arial Black" panose="020B0A04020102020204" pitchFamily="34" charset="0"/>
              </a:rPr>
              <a:t>4</a:t>
            </a:r>
            <a:r>
              <a:rPr lang="es-ES" sz="4400" dirty="0" smtClean="0">
                <a:latin typeface="Arial Black" panose="020B0A04020102020204" pitchFamily="34" charset="0"/>
              </a:rPr>
              <a:t>º. – CUMPLIMENTAR ANEXOS </a:t>
            </a:r>
            <a:endParaRPr lang="es-ES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45467" y="1500981"/>
            <a:ext cx="3027364" cy="801348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s-ES" dirty="0" smtClean="0"/>
              <a:t>Firma en papel:</a:t>
            </a:r>
            <a:endParaRPr lang="es-ES" dirty="0" smtClean="0">
              <a:solidFill>
                <a:srgbClr val="FF0000"/>
              </a:solidFill>
            </a:endParaRPr>
          </a:p>
          <a:p>
            <a:pPr algn="l"/>
            <a:r>
              <a:rPr lang="es-ES" dirty="0" smtClean="0">
                <a:solidFill>
                  <a:srgbClr val="FF0000"/>
                </a:solidFill>
              </a:rPr>
              <a:t>EXCEPCIONALMENTE ¡¡¡¡¡¡</a:t>
            </a:r>
          </a:p>
          <a:p>
            <a:pPr algn="l"/>
            <a:r>
              <a:rPr lang="es-ES" dirty="0" smtClean="0">
                <a:solidFill>
                  <a:srgbClr val="FF0000"/>
                </a:solidFill>
              </a:rPr>
              <a:t>Solo personas físicas</a:t>
            </a:r>
          </a:p>
          <a:p>
            <a:pPr algn="l"/>
            <a:endParaRPr lang="es-ES" dirty="0" smtClean="0">
              <a:solidFill>
                <a:srgbClr val="FF0000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8736013" y="1426764"/>
            <a:ext cx="2786063" cy="689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/>
              <a:t>   Firma Digital:</a:t>
            </a:r>
          </a:p>
          <a:p>
            <a:pPr algn="l"/>
            <a:endParaRPr lang="es-ES" dirty="0"/>
          </a:p>
        </p:txBody>
      </p:sp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280164432"/>
              </p:ext>
            </p:extLst>
          </p:nvPr>
        </p:nvGraphicFramePr>
        <p:xfrm>
          <a:off x="1134272" y="1901655"/>
          <a:ext cx="3662362" cy="5132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947318479"/>
              </p:ext>
            </p:extLst>
          </p:nvPr>
        </p:nvGraphicFramePr>
        <p:xfrm>
          <a:off x="7734301" y="1516062"/>
          <a:ext cx="3787775" cy="526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0240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85725" y="1268412"/>
            <a:ext cx="5857875" cy="51704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6191251" y="1268411"/>
            <a:ext cx="5929312" cy="51704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dondear rectángulo de esquina diagonal 5"/>
          <p:cNvSpPr/>
          <p:nvPr/>
        </p:nvSpPr>
        <p:spPr>
          <a:xfrm>
            <a:off x="6338887" y="1685928"/>
            <a:ext cx="4810125" cy="5000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476250" y="1685928"/>
            <a:ext cx="4476750" cy="50006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55575"/>
            <a:ext cx="10515600" cy="1325563"/>
          </a:xfrm>
        </p:spPr>
        <p:txBody>
          <a:bodyPr/>
          <a:lstStyle/>
          <a:p>
            <a:r>
              <a:rPr lang="es-ES" dirty="0">
                <a:latin typeface="Arial Black" panose="020B0A04020102020204" pitchFamily="34" charset="0"/>
              </a:rPr>
              <a:t>5</a:t>
            </a:r>
            <a:r>
              <a:rPr lang="es-ES" dirty="0" smtClean="0">
                <a:latin typeface="Arial Black" panose="020B0A04020102020204" pitchFamily="34" charset="0"/>
              </a:rPr>
              <a:t>º </a:t>
            </a:r>
            <a:r>
              <a:rPr lang="es-ES" dirty="0">
                <a:latin typeface="Arial Black" panose="020B0A04020102020204" pitchFamily="34" charset="0"/>
              </a:rPr>
              <a:t>CONTENIDO DEL PENDRIVE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81012" y="1907387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s-ES" b="1" dirty="0"/>
              <a:t>Del grupo</a:t>
            </a:r>
            <a:r>
              <a:rPr lang="es-ES" dirty="0"/>
              <a:t>:</a:t>
            </a:r>
            <a:endParaRPr lang="es-ES" sz="3200" dirty="0"/>
          </a:p>
          <a:p>
            <a:pPr marL="0" indent="0">
              <a:buNone/>
            </a:pPr>
            <a:r>
              <a:rPr lang="pt-BR" dirty="0"/>
              <a:t> </a:t>
            </a:r>
            <a:endParaRPr lang="es-ES" sz="3200" dirty="0"/>
          </a:p>
          <a:p>
            <a:pPr lvl="1"/>
            <a:r>
              <a:rPr lang="es-ES" sz="2800" b="1" dirty="0" smtClean="0"/>
              <a:t>Solicitud  </a:t>
            </a:r>
            <a:r>
              <a:rPr lang="es-ES" sz="2800" dirty="0" smtClean="0"/>
              <a:t>(En </a:t>
            </a:r>
            <a:r>
              <a:rPr lang="es-ES" sz="2800" dirty="0"/>
              <a:t>caso de anexos firmados digitalmente</a:t>
            </a:r>
            <a:r>
              <a:rPr lang="es-ES" sz="2800" dirty="0" smtClean="0"/>
              <a:t>)</a:t>
            </a:r>
          </a:p>
          <a:p>
            <a:pPr lvl="1"/>
            <a:r>
              <a:rPr lang="pt-BR" sz="2800" dirty="0" err="1"/>
              <a:t>Archivo</a:t>
            </a:r>
            <a:r>
              <a:rPr lang="pt-BR" sz="2800" dirty="0"/>
              <a:t> nº 1. </a:t>
            </a:r>
            <a:r>
              <a:rPr lang="pt-BR" sz="2800" dirty="0" smtClean="0"/>
              <a:t>Informe </a:t>
            </a:r>
            <a:r>
              <a:rPr lang="pt-BR" sz="2800" dirty="0" err="1" smtClean="0"/>
              <a:t>resumen</a:t>
            </a:r>
            <a:r>
              <a:rPr lang="pt-BR" sz="2800" dirty="0" smtClean="0"/>
              <a:t> (</a:t>
            </a:r>
            <a:r>
              <a:rPr lang="pt-BR" sz="2800" b="1" dirty="0" smtClean="0"/>
              <a:t>anexo VIII</a:t>
            </a:r>
            <a:r>
              <a:rPr lang="pt-BR" sz="2800" dirty="0"/>
              <a:t>) </a:t>
            </a:r>
            <a:r>
              <a:rPr lang="pt-BR" sz="2800" dirty="0" smtClean="0"/>
              <a:t> </a:t>
            </a:r>
            <a:endParaRPr lang="pt-BR" sz="2800" dirty="0"/>
          </a:p>
          <a:p>
            <a:pPr lvl="1"/>
            <a:r>
              <a:rPr lang="es-ES" sz="2800" b="1" dirty="0" smtClean="0"/>
              <a:t>POWERPOINT</a:t>
            </a:r>
            <a:r>
              <a:rPr lang="es-ES" sz="2800" dirty="0" smtClean="0"/>
              <a:t> del proyecto (Si finaliza proyecto)</a:t>
            </a:r>
            <a:endParaRPr lang="es-ES" sz="2800" dirty="0"/>
          </a:p>
          <a:p>
            <a:pPr marL="0" indent="0">
              <a:buNone/>
            </a:pPr>
            <a:r>
              <a:rPr lang="pt-BR" dirty="0"/>
              <a:t> </a:t>
            </a:r>
            <a:r>
              <a:rPr lang="es-ES" dirty="0"/>
              <a:t> </a:t>
            </a:r>
            <a:endParaRPr lang="es-ES" dirty="0" smtClean="0"/>
          </a:p>
          <a:p>
            <a:pPr marL="0" indent="0">
              <a:buNone/>
            </a:pPr>
            <a:r>
              <a:rPr lang="es-ES" b="1" dirty="0"/>
              <a:t> </a:t>
            </a:r>
            <a:r>
              <a:rPr lang="es-ES" b="1" dirty="0" smtClean="0"/>
              <a:t>En su caso:</a:t>
            </a:r>
            <a:endParaRPr lang="es-ES" sz="3200" dirty="0" smtClean="0"/>
          </a:p>
          <a:p>
            <a:pPr lvl="1"/>
            <a:r>
              <a:rPr lang="es-ES" sz="2600" dirty="0" smtClean="0"/>
              <a:t>Archivo </a:t>
            </a:r>
            <a:r>
              <a:rPr lang="es-ES" sz="2600" dirty="0"/>
              <a:t>nº 5. Informe de la Comisión de </a:t>
            </a:r>
            <a:r>
              <a:rPr lang="es-ES" sz="2600" dirty="0" smtClean="0"/>
              <a:t>Comunicación.</a:t>
            </a:r>
          </a:p>
          <a:p>
            <a:pPr marL="457200" lvl="1" indent="0">
              <a:buNone/>
            </a:pPr>
            <a:endParaRPr lang="es-ES" sz="2600" dirty="0"/>
          </a:p>
          <a:p>
            <a:pPr lvl="1"/>
            <a:r>
              <a:rPr lang="es-ES" sz="2600" dirty="0"/>
              <a:t>Archivo nº 6. Muestra de material divulgativo, en su </a:t>
            </a:r>
            <a:r>
              <a:rPr lang="es-ES" sz="2600" dirty="0" smtClean="0"/>
              <a:t>caso. </a:t>
            </a:r>
          </a:p>
          <a:p>
            <a:pPr lvl="1"/>
            <a:endParaRPr lang="es-ES" sz="2600" dirty="0"/>
          </a:p>
          <a:p>
            <a:pPr lvl="1"/>
            <a:r>
              <a:rPr lang="es-ES" sz="2600" dirty="0" smtClean="0"/>
              <a:t>Posibles publicaciones o informes difundidos por el grupo.</a:t>
            </a:r>
          </a:p>
          <a:p>
            <a:pPr lvl="1"/>
            <a:endParaRPr lang="es-ES" sz="2600" dirty="0"/>
          </a:p>
          <a:p>
            <a:pPr marL="457200" lvl="1" indent="0">
              <a:buNone/>
            </a:pPr>
            <a:endParaRPr lang="es-ES" sz="2600" dirty="0"/>
          </a:p>
          <a:p>
            <a:pPr marL="457200" lvl="1" indent="0">
              <a:buNone/>
            </a:pPr>
            <a:endParaRPr lang="es-ES" sz="2600" b="1" dirty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67450" y="1860550"/>
            <a:ext cx="5857875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 De </a:t>
            </a:r>
            <a:r>
              <a:rPr lang="es-ES" b="1" dirty="0"/>
              <a:t>los beneficiarios</a:t>
            </a:r>
            <a:r>
              <a:rPr lang="es-ES" b="1" dirty="0" smtClean="0"/>
              <a:t>:</a:t>
            </a:r>
          </a:p>
          <a:p>
            <a:pPr marL="0" indent="0">
              <a:buNone/>
            </a:pPr>
            <a:endParaRPr lang="es-ES" b="1" dirty="0" smtClean="0"/>
          </a:p>
          <a:p>
            <a:r>
              <a:rPr lang="es-ES" sz="2600" b="1" dirty="0" smtClean="0"/>
              <a:t>Una </a:t>
            </a:r>
            <a:r>
              <a:rPr lang="es-ES" sz="2600" b="1" dirty="0"/>
              <a:t>carpeta por cada beneficiario</a:t>
            </a:r>
            <a:r>
              <a:rPr lang="es-ES" sz="2600" dirty="0"/>
              <a:t> </a:t>
            </a:r>
            <a:r>
              <a:rPr lang="es-ES" sz="2600" dirty="0" smtClean="0"/>
              <a:t>Identificada </a:t>
            </a:r>
            <a:r>
              <a:rPr lang="es-ES" sz="2600" dirty="0"/>
              <a:t>con el código del </a:t>
            </a:r>
            <a:r>
              <a:rPr lang="es-ES" sz="2600" dirty="0" smtClean="0"/>
              <a:t>beneficiario y </a:t>
            </a:r>
            <a:r>
              <a:rPr lang="es-ES" sz="2600" dirty="0"/>
              <a:t>su </a:t>
            </a:r>
            <a:r>
              <a:rPr lang="es-ES" sz="2600" dirty="0" smtClean="0"/>
              <a:t>nombre, </a:t>
            </a:r>
            <a:r>
              <a:rPr lang="es-ES" sz="2600" dirty="0" err="1" smtClean="0"/>
              <a:t>p.e</a:t>
            </a:r>
            <a:r>
              <a:rPr lang="es-ES" sz="2600" dirty="0" smtClean="0"/>
              <a:t>:</a:t>
            </a:r>
          </a:p>
          <a:p>
            <a:pPr marL="0" indent="0" algn="ctr">
              <a:buNone/>
            </a:pPr>
            <a:r>
              <a:rPr lang="es-ES" sz="2600" dirty="0" smtClean="0"/>
              <a:t>GOP2023001001 Cooperativa </a:t>
            </a:r>
            <a:r>
              <a:rPr lang="es-ES" sz="2600" dirty="0" err="1" smtClean="0"/>
              <a:t>flower</a:t>
            </a:r>
            <a:endParaRPr lang="es-ES" sz="2600" dirty="0" smtClean="0"/>
          </a:p>
          <a:p>
            <a:pPr marL="0" indent="0">
              <a:buNone/>
            </a:pPr>
            <a:endParaRPr lang="es-ES" sz="2600" dirty="0" smtClean="0"/>
          </a:p>
          <a:p>
            <a:pPr marL="0" indent="0">
              <a:buNone/>
            </a:pPr>
            <a:r>
              <a:rPr lang="es-ES" sz="2900" b="1" dirty="0" smtClean="0"/>
              <a:t>Con </a:t>
            </a:r>
            <a:r>
              <a:rPr lang="es-ES" sz="2900" b="1" dirty="0"/>
              <a:t>los archivos</a:t>
            </a:r>
            <a:r>
              <a:rPr lang="es-ES" sz="2900" b="1" dirty="0" smtClean="0"/>
              <a:t>:</a:t>
            </a:r>
          </a:p>
          <a:p>
            <a:pPr marL="0" indent="0">
              <a:buNone/>
            </a:pPr>
            <a:endParaRPr lang="es-ES" sz="3200" dirty="0" smtClean="0"/>
          </a:p>
          <a:p>
            <a:pPr lvl="1"/>
            <a:r>
              <a:rPr lang="es-ES" sz="3200" b="1" dirty="0" smtClean="0"/>
              <a:t>Solicitud  </a:t>
            </a:r>
            <a:r>
              <a:rPr lang="es-ES" sz="3200" dirty="0" smtClean="0"/>
              <a:t>(En caso de anexos firmados digitalmente)</a:t>
            </a:r>
          </a:p>
          <a:p>
            <a:pPr lvl="1"/>
            <a:r>
              <a:rPr lang="es-ES" sz="3200" b="1" dirty="0" smtClean="0">
                <a:solidFill>
                  <a:srgbClr val="FF0000"/>
                </a:solidFill>
              </a:rPr>
              <a:t>EXCEL (anexos IV, V, VI y VII cumplimentados).</a:t>
            </a:r>
            <a:endParaRPr lang="es-ES" sz="3200" b="1" dirty="0">
              <a:solidFill>
                <a:srgbClr val="FF0000"/>
              </a:solidFill>
            </a:endParaRPr>
          </a:p>
          <a:p>
            <a:pPr lvl="1"/>
            <a:r>
              <a:rPr lang="es-ES" sz="3200" b="1" dirty="0" smtClean="0"/>
              <a:t>Gastos </a:t>
            </a:r>
            <a:r>
              <a:rPr lang="es-ES" sz="3200" b="1" dirty="0"/>
              <a:t>de personal </a:t>
            </a:r>
            <a:r>
              <a:rPr lang="es-ES" sz="3200" b="1" dirty="0" smtClean="0"/>
              <a:t>propio. </a:t>
            </a:r>
            <a:r>
              <a:rPr lang="es-ES" sz="3200" dirty="0" smtClean="0"/>
              <a:t>Archivo </a:t>
            </a:r>
            <a:r>
              <a:rPr lang="es-ES" sz="3200" dirty="0"/>
              <a:t>nº </a:t>
            </a:r>
            <a:r>
              <a:rPr lang="es-ES" sz="3200" dirty="0" smtClean="0"/>
              <a:t>2</a:t>
            </a:r>
            <a:endParaRPr lang="es-ES" sz="3200" dirty="0"/>
          </a:p>
          <a:p>
            <a:pPr lvl="1"/>
            <a:r>
              <a:rPr lang="es-ES" sz="3200" b="1" dirty="0" smtClean="0"/>
              <a:t>Gas</a:t>
            </a:r>
            <a:r>
              <a:rPr lang="pt-BR" sz="3200" b="1" dirty="0" err="1"/>
              <a:t>tos</a:t>
            </a:r>
            <a:r>
              <a:rPr lang="pt-BR" sz="3200" b="1" dirty="0"/>
              <a:t> de </a:t>
            </a:r>
            <a:r>
              <a:rPr lang="pt-BR" sz="3200" b="1" dirty="0" err="1"/>
              <a:t>personal</a:t>
            </a:r>
            <a:r>
              <a:rPr lang="pt-BR" sz="3200" b="1" dirty="0"/>
              <a:t> </a:t>
            </a:r>
            <a:r>
              <a:rPr lang="pt-BR" sz="3200" b="1" dirty="0" smtClean="0"/>
              <a:t>contratado. </a:t>
            </a:r>
            <a:r>
              <a:rPr lang="es-ES" sz="3200" dirty="0" smtClean="0"/>
              <a:t>Archivo </a:t>
            </a:r>
            <a:r>
              <a:rPr lang="es-ES" sz="3200" dirty="0"/>
              <a:t>nº 3. </a:t>
            </a:r>
          </a:p>
          <a:p>
            <a:pPr lvl="1"/>
            <a:r>
              <a:rPr lang="pt-BR" sz="3200" b="1" dirty="0" err="1" smtClean="0"/>
              <a:t>Facturas</a:t>
            </a:r>
            <a:r>
              <a:rPr lang="pt-BR" sz="3200" b="1" dirty="0" smtClean="0"/>
              <a:t>.</a:t>
            </a:r>
            <a:r>
              <a:rPr lang="pt-BR" sz="3200" dirty="0" smtClean="0"/>
              <a:t> </a:t>
            </a:r>
            <a:r>
              <a:rPr lang="pt-BR" sz="3200" dirty="0" err="1"/>
              <a:t>Archivo</a:t>
            </a:r>
            <a:r>
              <a:rPr lang="pt-BR" sz="3200" dirty="0"/>
              <a:t> nº 4. </a:t>
            </a:r>
            <a:endParaRPr lang="pt-BR" sz="3200" dirty="0" smtClean="0"/>
          </a:p>
          <a:p>
            <a:pPr lvl="1"/>
            <a:r>
              <a:rPr lang="es-ES" sz="3200" b="1" dirty="0" smtClean="0"/>
              <a:t>Foto del cartel colocado</a:t>
            </a:r>
          </a:p>
          <a:p>
            <a:pPr lvl="1"/>
            <a:r>
              <a:rPr lang="es-ES" sz="3200" b="1" dirty="0" smtClean="0"/>
              <a:t>Presupuestos en caso MODERACION COSTES</a:t>
            </a:r>
            <a:endParaRPr lang="es-ES" sz="3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807" y="4410075"/>
            <a:ext cx="256768" cy="23028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025" y="4640362"/>
            <a:ext cx="256768" cy="23028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369" y="4953000"/>
            <a:ext cx="256768" cy="23028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171" y="3950841"/>
            <a:ext cx="190391" cy="17075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596" y="4172078"/>
            <a:ext cx="259233" cy="2238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880" y="5183287"/>
            <a:ext cx="242363" cy="26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7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 Black" panose="020B0A04020102020204" pitchFamily="34" charset="0"/>
              </a:rPr>
              <a:t>EN CASO DE DUDAS: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b="1" dirty="0" smtClean="0"/>
              <a:t>Teléfono</a:t>
            </a:r>
          </a:p>
          <a:p>
            <a:pPr marL="0" indent="0">
              <a:buNone/>
            </a:pPr>
            <a:r>
              <a:rPr lang="es-ES" dirty="0" smtClean="0"/>
              <a:t>                  </a:t>
            </a:r>
            <a:r>
              <a:rPr lang="es-ES" dirty="0" smtClean="0"/>
              <a:t>976713186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314825" y="5802312"/>
            <a:ext cx="7191375" cy="1323975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5" name="Marcador de contenido 3"/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/>
              <a:t>Correo electrónico</a:t>
            </a:r>
          </a:p>
          <a:p>
            <a:pPr marL="0" indent="0">
              <a:buNone/>
            </a:pPr>
            <a:r>
              <a:rPr lang="es-ES" dirty="0" smtClean="0"/>
              <a:t>            </a:t>
            </a:r>
            <a:r>
              <a:rPr lang="es-ES" dirty="0" smtClean="0"/>
              <a:t>emlafuente@aragon.es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13981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276</Words>
  <Application>Microsoft Office PowerPoint</Application>
  <PresentationFormat>Panorámica</PresentationFormat>
  <Paragraphs>87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Bodoni MT Condensed</vt:lpstr>
      <vt:lpstr>Calibri</vt:lpstr>
      <vt:lpstr>Calibri Light</vt:lpstr>
      <vt:lpstr>Tema de Office</vt:lpstr>
      <vt:lpstr>    Justificación  -GRUPOS OPERATIVOS   -GRUPOS DE COOPERACIÓN</vt:lpstr>
      <vt:lpstr> 1º.  ORDENAR Y NUMERAR</vt:lpstr>
      <vt:lpstr>2º. CUMPLIMENTAR LA HOJA EXCEL </vt:lpstr>
      <vt:lpstr>3º. NOMBRE DE ARCHIVOS </vt:lpstr>
      <vt:lpstr>4º. – CUMPLIMENTAR ANEXOS </vt:lpstr>
      <vt:lpstr>5º CONTENIDO DEL PENDRIVE</vt:lpstr>
      <vt:lpstr>EN CASO DE DUDAS: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Justificación Medida 16-PDR</dc:title>
  <dc:creator>Administrador</dc:creator>
  <cp:lastModifiedBy>Administrador</cp:lastModifiedBy>
  <cp:revision>49</cp:revision>
  <cp:lastPrinted>2020-09-17T06:43:58Z</cp:lastPrinted>
  <dcterms:created xsi:type="dcterms:W3CDTF">2020-09-15T10:47:14Z</dcterms:created>
  <dcterms:modified xsi:type="dcterms:W3CDTF">2023-08-03T10:34:18Z</dcterms:modified>
</cp:coreProperties>
</file>